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4" r:id="rId2"/>
    <p:sldId id="280" r:id="rId3"/>
    <p:sldId id="281" r:id="rId4"/>
    <p:sldId id="282" r:id="rId5"/>
    <p:sldId id="286" r:id="rId6"/>
    <p:sldId id="296" r:id="rId7"/>
    <p:sldId id="285" r:id="rId8"/>
    <p:sldId id="287" r:id="rId9"/>
    <p:sldId id="292" r:id="rId10"/>
    <p:sldId id="293" r:id="rId11"/>
    <p:sldId id="288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C52F12-F0A0-4FC0-84E9-161B3E9571E1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17E5A56-0A11-4069-A715-E8A7D1DEB7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urgency of integrating data analytics in policy formulation and execution.</a:t>
          </a:r>
        </a:p>
      </dgm:t>
    </dgm:pt>
    <dgm:pt modelId="{2D514406-3E2B-456F-8EB8-7B4A1DF71385}" type="parTrans" cxnId="{D0F4A92D-E73C-4180-B363-F13DEB432A2F}">
      <dgm:prSet/>
      <dgm:spPr/>
      <dgm:t>
        <a:bodyPr/>
        <a:lstStyle/>
        <a:p>
          <a:endParaRPr lang="en-US"/>
        </a:p>
      </dgm:t>
    </dgm:pt>
    <dgm:pt modelId="{503FB46E-E0B5-4A0C-89C9-4C8808030341}" type="sibTrans" cxnId="{D0F4A92D-E73C-4180-B363-F13DEB432A2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0F6D05-FB9B-4890-9A84-4B38FA2237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importance of both structured and unstructured data.</a:t>
          </a:r>
        </a:p>
      </dgm:t>
    </dgm:pt>
    <dgm:pt modelId="{113E0E05-C773-4603-8859-FBB8AD0A4031}" type="parTrans" cxnId="{DD73695A-87A7-4495-8B1D-C4D1578ECBA8}">
      <dgm:prSet/>
      <dgm:spPr/>
      <dgm:t>
        <a:bodyPr/>
        <a:lstStyle/>
        <a:p>
          <a:endParaRPr lang="en-US"/>
        </a:p>
      </dgm:t>
    </dgm:pt>
    <dgm:pt modelId="{BA3D42A4-901B-444C-9225-F5C41FE1010B}" type="sibTrans" cxnId="{DD73695A-87A7-4495-8B1D-C4D1578ECB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8E981D-18F3-4706-8E22-E7B61167C7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necessity of investing in data infrastructure and capacity building.</a:t>
          </a:r>
        </a:p>
      </dgm:t>
    </dgm:pt>
    <dgm:pt modelId="{9C9C77EC-DB86-488A-AAC9-DC4A47248559}" type="parTrans" cxnId="{FC5A2A55-196B-4A76-87DA-34183E0B947B}">
      <dgm:prSet/>
      <dgm:spPr/>
      <dgm:t>
        <a:bodyPr/>
        <a:lstStyle/>
        <a:p>
          <a:endParaRPr lang="en-US"/>
        </a:p>
      </dgm:t>
    </dgm:pt>
    <dgm:pt modelId="{FD4E6528-2723-49FF-8669-69236BEC6EDF}" type="sibTrans" cxnId="{FC5A2A55-196B-4A76-87DA-34183E0B94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E076C5-9920-4F12-AA7C-A4B65BDD6D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role of data analytics in augmenting, not replacing, expert opinions.</a:t>
          </a:r>
        </a:p>
      </dgm:t>
    </dgm:pt>
    <dgm:pt modelId="{6C2CB9EA-1A32-4321-8857-6C9C228ED304}" type="parTrans" cxnId="{1B0E674C-8F57-4F3C-B7D1-5E2FFE9BEE6D}">
      <dgm:prSet/>
      <dgm:spPr/>
      <dgm:t>
        <a:bodyPr/>
        <a:lstStyle/>
        <a:p>
          <a:endParaRPr lang="en-US"/>
        </a:p>
      </dgm:t>
    </dgm:pt>
    <dgm:pt modelId="{6F1028F2-F270-4C75-8B30-9B6FAD2996AB}" type="sibTrans" cxnId="{1B0E674C-8F57-4F3C-B7D1-5E2FFE9BEE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5D46742-1C98-4AB7-B914-714C46FDDA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Encouraging a cultural shift towards valuing data as a critical tool for effective governance.</a:t>
          </a:r>
        </a:p>
      </dgm:t>
    </dgm:pt>
    <dgm:pt modelId="{AA0202A4-D204-412D-9246-89CDF6ADFF42}" type="parTrans" cxnId="{9A8C6D08-1323-49CC-A5A7-8550EA05523D}">
      <dgm:prSet/>
      <dgm:spPr/>
      <dgm:t>
        <a:bodyPr/>
        <a:lstStyle/>
        <a:p>
          <a:endParaRPr lang="en-US"/>
        </a:p>
      </dgm:t>
    </dgm:pt>
    <dgm:pt modelId="{E32B9F53-FD0E-4518-8A4A-C8C640988E74}" type="sibTrans" cxnId="{9A8C6D08-1323-49CC-A5A7-8550EA05523D}">
      <dgm:prSet/>
      <dgm:spPr/>
      <dgm:t>
        <a:bodyPr/>
        <a:lstStyle/>
        <a:p>
          <a:endParaRPr lang="en-US"/>
        </a:p>
      </dgm:t>
    </dgm:pt>
    <dgm:pt modelId="{1DC38795-A112-434C-8346-878EB85A4A78}" type="pres">
      <dgm:prSet presAssocID="{E4C52F12-F0A0-4FC0-84E9-161B3E9571E1}" presName="root" presStyleCnt="0">
        <dgm:presLayoutVars>
          <dgm:dir/>
          <dgm:resizeHandles val="exact"/>
        </dgm:presLayoutVars>
      </dgm:prSet>
      <dgm:spPr/>
    </dgm:pt>
    <dgm:pt modelId="{B85D10BE-B6D0-4EA2-825E-BDAA89B863CF}" type="pres">
      <dgm:prSet presAssocID="{E4C52F12-F0A0-4FC0-84E9-161B3E9571E1}" presName="container" presStyleCnt="0">
        <dgm:presLayoutVars>
          <dgm:dir/>
          <dgm:resizeHandles val="exact"/>
        </dgm:presLayoutVars>
      </dgm:prSet>
      <dgm:spPr/>
    </dgm:pt>
    <dgm:pt modelId="{7E1576FC-7499-4D80-87CC-BCB2C6E394CE}" type="pres">
      <dgm:prSet presAssocID="{017E5A56-0A11-4069-A715-E8A7D1DEB702}" presName="compNode" presStyleCnt="0"/>
      <dgm:spPr/>
    </dgm:pt>
    <dgm:pt modelId="{03622455-BFA8-49DB-BA04-53599A92A73F}" type="pres">
      <dgm:prSet presAssocID="{017E5A56-0A11-4069-A715-E8A7D1DEB702}" presName="iconBgRect" presStyleLbl="bgShp" presStyleIdx="0" presStyleCnt="5"/>
      <dgm:spPr/>
    </dgm:pt>
    <dgm:pt modelId="{5AFF6E6E-0A81-4055-8CC1-BD32A6442211}" type="pres">
      <dgm:prSet presAssocID="{017E5A56-0A11-4069-A715-E8A7D1DEB70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17C6181-FFDE-4833-A7D0-C0835BE98184}" type="pres">
      <dgm:prSet presAssocID="{017E5A56-0A11-4069-A715-E8A7D1DEB702}" presName="spaceRect" presStyleCnt="0"/>
      <dgm:spPr/>
    </dgm:pt>
    <dgm:pt modelId="{920B3F8E-9EB0-4378-B349-D09505F8C3D7}" type="pres">
      <dgm:prSet presAssocID="{017E5A56-0A11-4069-A715-E8A7D1DEB702}" presName="textRect" presStyleLbl="revTx" presStyleIdx="0" presStyleCnt="5">
        <dgm:presLayoutVars>
          <dgm:chMax val="1"/>
          <dgm:chPref val="1"/>
        </dgm:presLayoutVars>
      </dgm:prSet>
      <dgm:spPr/>
    </dgm:pt>
    <dgm:pt modelId="{918952C1-8AF9-4FDE-80B4-83456CC29084}" type="pres">
      <dgm:prSet presAssocID="{503FB46E-E0B5-4A0C-89C9-4C8808030341}" presName="sibTrans" presStyleLbl="sibTrans2D1" presStyleIdx="0" presStyleCnt="0"/>
      <dgm:spPr/>
    </dgm:pt>
    <dgm:pt modelId="{E354AAF2-1149-4CED-8BE4-C90A3000657B}" type="pres">
      <dgm:prSet presAssocID="{FD0F6D05-FB9B-4890-9A84-4B38FA2237F1}" presName="compNode" presStyleCnt="0"/>
      <dgm:spPr/>
    </dgm:pt>
    <dgm:pt modelId="{FA42F5D5-674D-45D6-A7BF-6068F7ED3B34}" type="pres">
      <dgm:prSet presAssocID="{FD0F6D05-FB9B-4890-9A84-4B38FA2237F1}" presName="iconBgRect" presStyleLbl="bgShp" presStyleIdx="1" presStyleCnt="5"/>
      <dgm:spPr/>
    </dgm:pt>
    <dgm:pt modelId="{0101C464-2B57-4136-8E0E-EE2BC64F3759}" type="pres">
      <dgm:prSet presAssocID="{FD0F6D05-FB9B-4890-9A84-4B38FA2237F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8478EF-7FDA-4A46-8D82-4AA026B598DB}" type="pres">
      <dgm:prSet presAssocID="{FD0F6D05-FB9B-4890-9A84-4B38FA2237F1}" presName="spaceRect" presStyleCnt="0"/>
      <dgm:spPr/>
    </dgm:pt>
    <dgm:pt modelId="{DEB37284-04B0-4BCF-9238-E45D4238120F}" type="pres">
      <dgm:prSet presAssocID="{FD0F6D05-FB9B-4890-9A84-4B38FA2237F1}" presName="textRect" presStyleLbl="revTx" presStyleIdx="1" presStyleCnt="5">
        <dgm:presLayoutVars>
          <dgm:chMax val="1"/>
          <dgm:chPref val="1"/>
        </dgm:presLayoutVars>
      </dgm:prSet>
      <dgm:spPr/>
    </dgm:pt>
    <dgm:pt modelId="{E605F628-19D0-452D-9DF4-4A35B9B47467}" type="pres">
      <dgm:prSet presAssocID="{BA3D42A4-901B-444C-9225-F5C41FE1010B}" presName="sibTrans" presStyleLbl="sibTrans2D1" presStyleIdx="0" presStyleCnt="0"/>
      <dgm:spPr/>
    </dgm:pt>
    <dgm:pt modelId="{82D824DA-AC24-4296-80C7-2D1A1450B8DF}" type="pres">
      <dgm:prSet presAssocID="{E88E981D-18F3-4706-8E22-E7B61167C765}" presName="compNode" presStyleCnt="0"/>
      <dgm:spPr/>
    </dgm:pt>
    <dgm:pt modelId="{78322C70-052F-442E-A7E5-5DE507911E42}" type="pres">
      <dgm:prSet presAssocID="{E88E981D-18F3-4706-8E22-E7B61167C765}" presName="iconBgRect" presStyleLbl="bgShp" presStyleIdx="2" presStyleCnt="5"/>
      <dgm:spPr/>
    </dgm:pt>
    <dgm:pt modelId="{7FE9BCBB-9756-43BC-881C-F895ABC9A0F5}" type="pres">
      <dgm:prSet presAssocID="{E88E981D-18F3-4706-8E22-E7B61167C76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18E6E51-DB50-4250-8CF4-3C0E57BDA7FF}" type="pres">
      <dgm:prSet presAssocID="{E88E981D-18F3-4706-8E22-E7B61167C765}" presName="spaceRect" presStyleCnt="0"/>
      <dgm:spPr/>
    </dgm:pt>
    <dgm:pt modelId="{D94DC1CD-EF6D-4FE2-BA8A-4093907E786C}" type="pres">
      <dgm:prSet presAssocID="{E88E981D-18F3-4706-8E22-E7B61167C765}" presName="textRect" presStyleLbl="revTx" presStyleIdx="2" presStyleCnt="5">
        <dgm:presLayoutVars>
          <dgm:chMax val="1"/>
          <dgm:chPref val="1"/>
        </dgm:presLayoutVars>
      </dgm:prSet>
      <dgm:spPr/>
    </dgm:pt>
    <dgm:pt modelId="{811D22C3-2994-4B0A-96F4-0FDB0F0B1677}" type="pres">
      <dgm:prSet presAssocID="{FD4E6528-2723-49FF-8669-69236BEC6EDF}" presName="sibTrans" presStyleLbl="sibTrans2D1" presStyleIdx="0" presStyleCnt="0"/>
      <dgm:spPr/>
    </dgm:pt>
    <dgm:pt modelId="{70853B37-8525-4B24-AF56-1520A6BA5CDB}" type="pres">
      <dgm:prSet presAssocID="{83E076C5-9920-4F12-AA7C-A4B65BDD6D55}" presName="compNode" presStyleCnt="0"/>
      <dgm:spPr/>
    </dgm:pt>
    <dgm:pt modelId="{DB59F46E-ABAB-460D-A6B4-898E977DB62D}" type="pres">
      <dgm:prSet presAssocID="{83E076C5-9920-4F12-AA7C-A4B65BDD6D55}" presName="iconBgRect" presStyleLbl="bgShp" presStyleIdx="3" presStyleCnt="5"/>
      <dgm:spPr/>
    </dgm:pt>
    <dgm:pt modelId="{475022CC-3F55-416C-8C22-6718D0ECA23C}" type="pres">
      <dgm:prSet presAssocID="{83E076C5-9920-4F12-AA7C-A4B65BDD6D5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3C1C564-D2BD-4F7E-82B1-96C6CC5C869F}" type="pres">
      <dgm:prSet presAssocID="{83E076C5-9920-4F12-AA7C-A4B65BDD6D55}" presName="spaceRect" presStyleCnt="0"/>
      <dgm:spPr/>
    </dgm:pt>
    <dgm:pt modelId="{6ECFD2DC-1796-4EB1-8A56-99217288F9A8}" type="pres">
      <dgm:prSet presAssocID="{83E076C5-9920-4F12-AA7C-A4B65BDD6D55}" presName="textRect" presStyleLbl="revTx" presStyleIdx="3" presStyleCnt="5">
        <dgm:presLayoutVars>
          <dgm:chMax val="1"/>
          <dgm:chPref val="1"/>
        </dgm:presLayoutVars>
      </dgm:prSet>
      <dgm:spPr/>
    </dgm:pt>
    <dgm:pt modelId="{2B6BDFEA-2110-46E2-9E93-9C888A79B3D7}" type="pres">
      <dgm:prSet presAssocID="{6F1028F2-F270-4C75-8B30-9B6FAD2996AB}" presName="sibTrans" presStyleLbl="sibTrans2D1" presStyleIdx="0" presStyleCnt="0"/>
      <dgm:spPr/>
    </dgm:pt>
    <dgm:pt modelId="{9EB57F44-6855-4C3C-92C3-71E532B0D492}" type="pres">
      <dgm:prSet presAssocID="{F5D46742-1C98-4AB7-B914-714C46FDDAC7}" presName="compNode" presStyleCnt="0"/>
      <dgm:spPr/>
    </dgm:pt>
    <dgm:pt modelId="{89D8F272-3D22-4F7C-9830-C2E8FF09062D}" type="pres">
      <dgm:prSet presAssocID="{F5D46742-1C98-4AB7-B914-714C46FDDAC7}" presName="iconBgRect" presStyleLbl="bgShp" presStyleIdx="4" presStyleCnt="5"/>
      <dgm:spPr/>
    </dgm:pt>
    <dgm:pt modelId="{10C80BA1-1BBE-490C-A5B3-CB23462A260F}" type="pres">
      <dgm:prSet presAssocID="{F5D46742-1C98-4AB7-B914-714C46FDDA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61E0C34E-0435-400B-88EA-4EA6BD99A3D0}" type="pres">
      <dgm:prSet presAssocID="{F5D46742-1C98-4AB7-B914-714C46FDDAC7}" presName="spaceRect" presStyleCnt="0"/>
      <dgm:spPr/>
    </dgm:pt>
    <dgm:pt modelId="{45B620DC-338E-48FA-85CB-C7807B82FB0E}" type="pres">
      <dgm:prSet presAssocID="{F5D46742-1C98-4AB7-B914-714C46FDDAC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A8C6D08-1323-49CC-A5A7-8550EA05523D}" srcId="{E4C52F12-F0A0-4FC0-84E9-161B3E9571E1}" destId="{F5D46742-1C98-4AB7-B914-714C46FDDAC7}" srcOrd="4" destOrd="0" parTransId="{AA0202A4-D204-412D-9246-89CDF6ADFF42}" sibTransId="{E32B9F53-FD0E-4518-8A4A-C8C640988E74}"/>
    <dgm:cxn modelId="{1DDB6D21-F13F-4B99-8FFB-21A054EF074F}" type="presOf" srcId="{017E5A56-0A11-4069-A715-E8A7D1DEB702}" destId="{920B3F8E-9EB0-4378-B349-D09505F8C3D7}" srcOrd="0" destOrd="0" presId="urn:microsoft.com/office/officeart/2018/2/layout/IconCircleList"/>
    <dgm:cxn modelId="{D0F4A92D-E73C-4180-B363-F13DEB432A2F}" srcId="{E4C52F12-F0A0-4FC0-84E9-161B3E9571E1}" destId="{017E5A56-0A11-4069-A715-E8A7D1DEB702}" srcOrd="0" destOrd="0" parTransId="{2D514406-3E2B-456F-8EB8-7B4A1DF71385}" sibTransId="{503FB46E-E0B5-4A0C-89C9-4C8808030341}"/>
    <dgm:cxn modelId="{14FAF332-65F3-40CE-A757-40C4F280CD11}" type="presOf" srcId="{83E076C5-9920-4F12-AA7C-A4B65BDD6D55}" destId="{6ECFD2DC-1796-4EB1-8A56-99217288F9A8}" srcOrd="0" destOrd="0" presId="urn:microsoft.com/office/officeart/2018/2/layout/IconCircleList"/>
    <dgm:cxn modelId="{0DC18A3D-EAFA-4ADE-A4D2-4570AB48E289}" type="presOf" srcId="{6F1028F2-F270-4C75-8B30-9B6FAD2996AB}" destId="{2B6BDFEA-2110-46E2-9E93-9C888A79B3D7}" srcOrd="0" destOrd="0" presId="urn:microsoft.com/office/officeart/2018/2/layout/IconCircleList"/>
    <dgm:cxn modelId="{8C5D8E60-1C2F-4EDE-8BDA-ECF034D55A8D}" type="presOf" srcId="{503FB46E-E0B5-4A0C-89C9-4C8808030341}" destId="{918952C1-8AF9-4FDE-80B4-83456CC29084}" srcOrd="0" destOrd="0" presId="urn:microsoft.com/office/officeart/2018/2/layout/IconCircleList"/>
    <dgm:cxn modelId="{1B0E674C-8F57-4F3C-B7D1-5E2FFE9BEE6D}" srcId="{E4C52F12-F0A0-4FC0-84E9-161B3E9571E1}" destId="{83E076C5-9920-4F12-AA7C-A4B65BDD6D55}" srcOrd="3" destOrd="0" parTransId="{6C2CB9EA-1A32-4321-8857-6C9C228ED304}" sibTransId="{6F1028F2-F270-4C75-8B30-9B6FAD2996AB}"/>
    <dgm:cxn modelId="{468C2D73-1D73-4E44-8215-2A993418F41B}" type="presOf" srcId="{F5D46742-1C98-4AB7-B914-714C46FDDAC7}" destId="{45B620DC-338E-48FA-85CB-C7807B82FB0E}" srcOrd="0" destOrd="0" presId="urn:microsoft.com/office/officeart/2018/2/layout/IconCircleList"/>
    <dgm:cxn modelId="{FC5A2A55-196B-4A76-87DA-34183E0B947B}" srcId="{E4C52F12-F0A0-4FC0-84E9-161B3E9571E1}" destId="{E88E981D-18F3-4706-8E22-E7B61167C765}" srcOrd="2" destOrd="0" parTransId="{9C9C77EC-DB86-488A-AAC9-DC4A47248559}" sibTransId="{FD4E6528-2723-49FF-8669-69236BEC6EDF}"/>
    <dgm:cxn modelId="{35FC0156-CB4E-4590-9EA9-D8ECEABF535E}" type="presOf" srcId="{E4C52F12-F0A0-4FC0-84E9-161B3E9571E1}" destId="{1DC38795-A112-434C-8346-878EB85A4A78}" srcOrd="0" destOrd="0" presId="urn:microsoft.com/office/officeart/2018/2/layout/IconCircleList"/>
    <dgm:cxn modelId="{DD73695A-87A7-4495-8B1D-C4D1578ECBA8}" srcId="{E4C52F12-F0A0-4FC0-84E9-161B3E9571E1}" destId="{FD0F6D05-FB9B-4890-9A84-4B38FA2237F1}" srcOrd="1" destOrd="0" parTransId="{113E0E05-C773-4603-8859-FBB8AD0A4031}" sibTransId="{BA3D42A4-901B-444C-9225-F5C41FE1010B}"/>
    <dgm:cxn modelId="{F5A1A395-9508-412C-BEB8-695C426B84CE}" type="presOf" srcId="{FD4E6528-2723-49FF-8669-69236BEC6EDF}" destId="{811D22C3-2994-4B0A-96F4-0FDB0F0B1677}" srcOrd="0" destOrd="0" presId="urn:microsoft.com/office/officeart/2018/2/layout/IconCircleList"/>
    <dgm:cxn modelId="{DFBF279F-DEDA-4D86-A25B-6406CD3706E5}" type="presOf" srcId="{FD0F6D05-FB9B-4890-9A84-4B38FA2237F1}" destId="{DEB37284-04B0-4BCF-9238-E45D4238120F}" srcOrd="0" destOrd="0" presId="urn:microsoft.com/office/officeart/2018/2/layout/IconCircleList"/>
    <dgm:cxn modelId="{864D9CAE-7BEE-4443-9B1B-9AD926E78BC1}" type="presOf" srcId="{BA3D42A4-901B-444C-9225-F5C41FE1010B}" destId="{E605F628-19D0-452D-9DF4-4A35B9B47467}" srcOrd="0" destOrd="0" presId="urn:microsoft.com/office/officeart/2018/2/layout/IconCircleList"/>
    <dgm:cxn modelId="{6C38D5C1-142A-415F-B712-6AF7527DE635}" type="presOf" srcId="{E88E981D-18F3-4706-8E22-E7B61167C765}" destId="{D94DC1CD-EF6D-4FE2-BA8A-4093907E786C}" srcOrd="0" destOrd="0" presId="urn:microsoft.com/office/officeart/2018/2/layout/IconCircleList"/>
    <dgm:cxn modelId="{8771E1DC-EC36-4AE0-BE36-81773D2A83D6}" type="presParOf" srcId="{1DC38795-A112-434C-8346-878EB85A4A78}" destId="{B85D10BE-B6D0-4EA2-825E-BDAA89B863CF}" srcOrd="0" destOrd="0" presId="urn:microsoft.com/office/officeart/2018/2/layout/IconCircleList"/>
    <dgm:cxn modelId="{83BAB1C6-DD0D-4A9A-8B91-4C7904927430}" type="presParOf" srcId="{B85D10BE-B6D0-4EA2-825E-BDAA89B863CF}" destId="{7E1576FC-7499-4D80-87CC-BCB2C6E394CE}" srcOrd="0" destOrd="0" presId="urn:microsoft.com/office/officeart/2018/2/layout/IconCircleList"/>
    <dgm:cxn modelId="{E3D31222-7CF3-437B-AE87-9991A5BC4696}" type="presParOf" srcId="{7E1576FC-7499-4D80-87CC-BCB2C6E394CE}" destId="{03622455-BFA8-49DB-BA04-53599A92A73F}" srcOrd="0" destOrd="0" presId="urn:microsoft.com/office/officeart/2018/2/layout/IconCircleList"/>
    <dgm:cxn modelId="{11804C4D-D07E-4828-BF7A-30304B7B511A}" type="presParOf" srcId="{7E1576FC-7499-4D80-87CC-BCB2C6E394CE}" destId="{5AFF6E6E-0A81-4055-8CC1-BD32A6442211}" srcOrd="1" destOrd="0" presId="urn:microsoft.com/office/officeart/2018/2/layout/IconCircleList"/>
    <dgm:cxn modelId="{01E7C9ED-0C14-4A3F-B354-2A33A3FDA755}" type="presParOf" srcId="{7E1576FC-7499-4D80-87CC-BCB2C6E394CE}" destId="{117C6181-FFDE-4833-A7D0-C0835BE98184}" srcOrd="2" destOrd="0" presId="urn:microsoft.com/office/officeart/2018/2/layout/IconCircleList"/>
    <dgm:cxn modelId="{F7916B44-1342-4DEA-BF18-98E744E2654C}" type="presParOf" srcId="{7E1576FC-7499-4D80-87CC-BCB2C6E394CE}" destId="{920B3F8E-9EB0-4378-B349-D09505F8C3D7}" srcOrd="3" destOrd="0" presId="urn:microsoft.com/office/officeart/2018/2/layout/IconCircleList"/>
    <dgm:cxn modelId="{909C4274-6AF5-498D-864A-A036D37A5EFF}" type="presParOf" srcId="{B85D10BE-B6D0-4EA2-825E-BDAA89B863CF}" destId="{918952C1-8AF9-4FDE-80B4-83456CC29084}" srcOrd="1" destOrd="0" presId="urn:microsoft.com/office/officeart/2018/2/layout/IconCircleList"/>
    <dgm:cxn modelId="{9A4A61AB-FAF3-4686-8A73-5102ED31A0D4}" type="presParOf" srcId="{B85D10BE-B6D0-4EA2-825E-BDAA89B863CF}" destId="{E354AAF2-1149-4CED-8BE4-C90A3000657B}" srcOrd="2" destOrd="0" presId="urn:microsoft.com/office/officeart/2018/2/layout/IconCircleList"/>
    <dgm:cxn modelId="{0895B326-99D9-49EA-ABD3-F69F821D25E1}" type="presParOf" srcId="{E354AAF2-1149-4CED-8BE4-C90A3000657B}" destId="{FA42F5D5-674D-45D6-A7BF-6068F7ED3B34}" srcOrd="0" destOrd="0" presId="urn:microsoft.com/office/officeart/2018/2/layout/IconCircleList"/>
    <dgm:cxn modelId="{F52008D6-A5E0-4950-A96E-0244AE906644}" type="presParOf" srcId="{E354AAF2-1149-4CED-8BE4-C90A3000657B}" destId="{0101C464-2B57-4136-8E0E-EE2BC64F3759}" srcOrd="1" destOrd="0" presId="urn:microsoft.com/office/officeart/2018/2/layout/IconCircleList"/>
    <dgm:cxn modelId="{619C7DE8-FD6A-4488-89E5-4422FA4A5320}" type="presParOf" srcId="{E354AAF2-1149-4CED-8BE4-C90A3000657B}" destId="{5D8478EF-7FDA-4A46-8D82-4AA026B598DB}" srcOrd="2" destOrd="0" presId="urn:microsoft.com/office/officeart/2018/2/layout/IconCircleList"/>
    <dgm:cxn modelId="{EE355418-FD73-426E-847A-96D01CAE4756}" type="presParOf" srcId="{E354AAF2-1149-4CED-8BE4-C90A3000657B}" destId="{DEB37284-04B0-4BCF-9238-E45D4238120F}" srcOrd="3" destOrd="0" presId="urn:microsoft.com/office/officeart/2018/2/layout/IconCircleList"/>
    <dgm:cxn modelId="{E5152C9F-C2D9-4659-8F8B-EB4F8A916407}" type="presParOf" srcId="{B85D10BE-B6D0-4EA2-825E-BDAA89B863CF}" destId="{E605F628-19D0-452D-9DF4-4A35B9B47467}" srcOrd="3" destOrd="0" presId="urn:microsoft.com/office/officeart/2018/2/layout/IconCircleList"/>
    <dgm:cxn modelId="{B988B7DA-D423-4F2C-AE7B-CC50BD8B6DCE}" type="presParOf" srcId="{B85D10BE-B6D0-4EA2-825E-BDAA89B863CF}" destId="{82D824DA-AC24-4296-80C7-2D1A1450B8DF}" srcOrd="4" destOrd="0" presId="urn:microsoft.com/office/officeart/2018/2/layout/IconCircleList"/>
    <dgm:cxn modelId="{43B6F546-6F46-4FB0-BA3C-593B7A238C17}" type="presParOf" srcId="{82D824DA-AC24-4296-80C7-2D1A1450B8DF}" destId="{78322C70-052F-442E-A7E5-5DE507911E42}" srcOrd="0" destOrd="0" presId="urn:microsoft.com/office/officeart/2018/2/layout/IconCircleList"/>
    <dgm:cxn modelId="{BF449CA9-82FB-43EB-A3EB-1B301A578204}" type="presParOf" srcId="{82D824DA-AC24-4296-80C7-2D1A1450B8DF}" destId="{7FE9BCBB-9756-43BC-881C-F895ABC9A0F5}" srcOrd="1" destOrd="0" presId="urn:microsoft.com/office/officeart/2018/2/layout/IconCircleList"/>
    <dgm:cxn modelId="{F5DD64D6-158C-4DFF-8908-9FD2ECFEF6FD}" type="presParOf" srcId="{82D824DA-AC24-4296-80C7-2D1A1450B8DF}" destId="{A18E6E51-DB50-4250-8CF4-3C0E57BDA7FF}" srcOrd="2" destOrd="0" presId="urn:microsoft.com/office/officeart/2018/2/layout/IconCircleList"/>
    <dgm:cxn modelId="{1039596A-4EA3-46A9-AFB9-FAFED16B960F}" type="presParOf" srcId="{82D824DA-AC24-4296-80C7-2D1A1450B8DF}" destId="{D94DC1CD-EF6D-4FE2-BA8A-4093907E786C}" srcOrd="3" destOrd="0" presId="urn:microsoft.com/office/officeart/2018/2/layout/IconCircleList"/>
    <dgm:cxn modelId="{6AA42F23-1EDC-43D5-B49F-AB7A31359347}" type="presParOf" srcId="{B85D10BE-B6D0-4EA2-825E-BDAA89B863CF}" destId="{811D22C3-2994-4B0A-96F4-0FDB0F0B1677}" srcOrd="5" destOrd="0" presId="urn:microsoft.com/office/officeart/2018/2/layout/IconCircleList"/>
    <dgm:cxn modelId="{D1348010-F617-42E1-AADD-D55E97AB9615}" type="presParOf" srcId="{B85D10BE-B6D0-4EA2-825E-BDAA89B863CF}" destId="{70853B37-8525-4B24-AF56-1520A6BA5CDB}" srcOrd="6" destOrd="0" presId="urn:microsoft.com/office/officeart/2018/2/layout/IconCircleList"/>
    <dgm:cxn modelId="{FA8DD127-F594-46F0-BF01-4B6B1B3D5052}" type="presParOf" srcId="{70853B37-8525-4B24-AF56-1520A6BA5CDB}" destId="{DB59F46E-ABAB-460D-A6B4-898E977DB62D}" srcOrd="0" destOrd="0" presId="urn:microsoft.com/office/officeart/2018/2/layout/IconCircleList"/>
    <dgm:cxn modelId="{31A095D3-671F-438F-9E83-B7619C68CB93}" type="presParOf" srcId="{70853B37-8525-4B24-AF56-1520A6BA5CDB}" destId="{475022CC-3F55-416C-8C22-6718D0ECA23C}" srcOrd="1" destOrd="0" presId="urn:microsoft.com/office/officeart/2018/2/layout/IconCircleList"/>
    <dgm:cxn modelId="{7D348056-31F9-415C-9392-FDB71180C71B}" type="presParOf" srcId="{70853B37-8525-4B24-AF56-1520A6BA5CDB}" destId="{83C1C564-D2BD-4F7E-82B1-96C6CC5C869F}" srcOrd="2" destOrd="0" presId="urn:microsoft.com/office/officeart/2018/2/layout/IconCircleList"/>
    <dgm:cxn modelId="{F5325F81-B8E1-4176-948F-790A10EA8903}" type="presParOf" srcId="{70853B37-8525-4B24-AF56-1520A6BA5CDB}" destId="{6ECFD2DC-1796-4EB1-8A56-99217288F9A8}" srcOrd="3" destOrd="0" presId="urn:microsoft.com/office/officeart/2018/2/layout/IconCircleList"/>
    <dgm:cxn modelId="{DDA408CA-89BC-41C4-828A-FC2C7260C9DB}" type="presParOf" srcId="{B85D10BE-B6D0-4EA2-825E-BDAA89B863CF}" destId="{2B6BDFEA-2110-46E2-9E93-9C888A79B3D7}" srcOrd="7" destOrd="0" presId="urn:microsoft.com/office/officeart/2018/2/layout/IconCircleList"/>
    <dgm:cxn modelId="{9426114D-AF0D-40F6-93AB-E6721C0EF576}" type="presParOf" srcId="{B85D10BE-B6D0-4EA2-825E-BDAA89B863CF}" destId="{9EB57F44-6855-4C3C-92C3-71E532B0D492}" srcOrd="8" destOrd="0" presId="urn:microsoft.com/office/officeart/2018/2/layout/IconCircleList"/>
    <dgm:cxn modelId="{3B08EC2F-A413-4369-9642-4492F49BEC90}" type="presParOf" srcId="{9EB57F44-6855-4C3C-92C3-71E532B0D492}" destId="{89D8F272-3D22-4F7C-9830-C2E8FF09062D}" srcOrd="0" destOrd="0" presId="urn:microsoft.com/office/officeart/2018/2/layout/IconCircleList"/>
    <dgm:cxn modelId="{0BDDAACF-66EC-47AC-870C-ADABA43B5493}" type="presParOf" srcId="{9EB57F44-6855-4C3C-92C3-71E532B0D492}" destId="{10C80BA1-1BBE-490C-A5B3-CB23462A260F}" srcOrd="1" destOrd="0" presId="urn:microsoft.com/office/officeart/2018/2/layout/IconCircleList"/>
    <dgm:cxn modelId="{A9FDDEEA-1E85-4759-A14B-8E0C1BA92B7B}" type="presParOf" srcId="{9EB57F44-6855-4C3C-92C3-71E532B0D492}" destId="{61E0C34E-0435-400B-88EA-4EA6BD99A3D0}" srcOrd="2" destOrd="0" presId="urn:microsoft.com/office/officeart/2018/2/layout/IconCircleList"/>
    <dgm:cxn modelId="{FEF2E7F6-535A-4F22-95FB-699508D47A3F}" type="presParOf" srcId="{9EB57F44-6855-4C3C-92C3-71E532B0D492}" destId="{45B620DC-338E-48FA-85CB-C7807B82FB0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C19DEA-C888-4977-9B1F-1D248477C19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2404A1-AE10-42E7-A762-C29B524119D5}">
      <dgm:prSet/>
      <dgm:spPr/>
      <dgm:t>
        <a:bodyPr/>
        <a:lstStyle/>
        <a:p>
          <a:r>
            <a:rPr lang="en-US" b="1"/>
            <a:t>Data Collection and Preprocessing</a:t>
          </a:r>
          <a:endParaRPr lang="en-US"/>
        </a:p>
      </dgm:t>
    </dgm:pt>
    <dgm:pt modelId="{2F3AA931-AE99-4396-A235-DB22E191F562}" type="parTrans" cxnId="{7F0B20BA-31F1-4B39-953F-F2082C71EC8F}">
      <dgm:prSet/>
      <dgm:spPr/>
      <dgm:t>
        <a:bodyPr/>
        <a:lstStyle/>
        <a:p>
          <a:endParaRPr lang="en-US"/>
        </a:p>
      </dgm:t>
    </dgm:pt>
    <dgm:pt modelId="{8BB2490B-F966-4BAB-83F5-55200A9972CD}" type="sibTrans" cxnId="{7F0B20BA-31F1-4B39-953F-F2082C71EC8F}">
      <dgm:prSet/>
      <dgm:spPr/>
      <dgm:t>
        <a:bodyPr/>
        <a:lstStyle/>
        <a:p>
          <a:endParaRPr lang="en-US"/>
        </a:p>
      </dgm:t>
    </dgm:pt>
    <dgm:pt modelId="{2EFA5625-37C6-4F0B-929C-8AB7D98C6241}">
      <dgm:prSet/>
      <dgm:spPr/>
      <dgm:t>
        <a:bodyPr/>
        <a:lstStyle/>
        <a:p>
          <a:r>
            <a:rPr lang="en-US" b="1"/>
            <a:t>Data Source</a:t>
          </a:r>
          <a:r>
            <a:rPr lang="en-US"/>
            <a:t>:</a:t>
          </a:r>
        </a:p>
      </dgm:t>
    </dgm:pt>
    <dgm:pt modelId="{A02188A1-9BC9-4E5E-9695-E56370F5BDB2}" type="parTrans" cxnId="{06E08ADF-EFBC-46DD-8355-4D5383C1FF52}">
      <dgm:prSet/>
      <dgm:spPr/>
      <dgm:t>
        <a:bodyPr/>
        <a:lstStyle/>
        <a:p>
          <a:endParaRPr lang="en-US"/>
        </a:p>
      </dgm:t>
    </dgm:pt>
    <dgm:pt modelId="{FDEC7B06-EB15-407A-8E96-D80B173C2376}" type="sibTrans" cxnId="{06E08ADF-EFBC-46DD-8355-4D5383C1FF52}">
      <dgm:prSet/>
      <dgm:spPr/>
      <dgm:t>
        <a:bodyPr/>
        <a:lstStyle/>
        <a:p>
          <a:endParaRPr lang="en-US"/>
        </a:p>
      </dgm:t>
    </dgm:pt>
    <dgm:pt modelId="{148ACCCF-1534-42DA-9496-0A1137B8CC9B}">
      <dgm:prSet/>
      <dgm:spPr/>
      <dgm:t>
        <a:bodyPr/>
        <a:lstStyle/>
        <a:p>
          <a:r>
            <a:rPr lang="en-US"/>
            <a:t>Monetary Policy Statements (MPS) from the State Bank of Pakistan (2005–2024).</a:t>
          </a:r>
        </a:p>
      </dgm:t>
    </dgm:pt>
    <dgm:pt modelId="{57771350-B693-439E-BF45-A70D50D6CB29}" type="parTrans" cxnId="{EC445E90-BFD7-42AE-9AEE-E8C926A28236}">
      <dgm:prSet/>
      <dgm:spPr/>
      <dgm:t>
        <a:bodyPr/>
        <a:lstStyle/>
        <a:p>
          <a:endParaRPr lang="en-US"/>
        </a:p>
      </dgm:t>
    </dgm:pt>
    <dgm:pt modelId="{6FBF9B64-CBF8-4E43-94CB-750785214582}" type="sibTrans" cxnId="{EC445E90-BFD7-42AE-9AEE-E8C926A28236}">
      <dgm:prSet/>
      <dgm:spPr/>
      <dgm:t>
        <a:bodyPr/>
        <a:lstStyle/>
        <a:p>
          <a:endParaRPr lang="en-US"/>
        </a:p>
      </dgm:t>
    </dgm:pt>
    <dgm:pt modelId="{FFAEB69E-5678-480C-9CE8-5E668A34F5F5}">
      <dgm:prSet/>
      <dgm:spPr/>
      <dgm:t>
        <a:bodyPr/>
        <a:lstStyle/>
        <a:p>
          <a:r>
            <a:rPr lang="en-US"/>
            <a:t>A total of 86 documents collected in PDF format.</a:t>
          </a:r>
        </a:p>
      </dgm:t>
    </dgm:pt>
    <dgm:pt modelId="{42F6D54D-049B-4904-8B7F-6F43F1DDDB42}" type="parTrans" cxnId="{829F26B7-3466-4374-AAA8-44B7A5419FF4}">
      <dgm:prSet/>
      <dgm:spPr/>
      <dgm:t>
        <a:bodyPr/>
        <a:lstStyle/>
        <a:p>
          <a:endParaRPr lang="en-US"/>
        </a:p>
      </dgm:t>
    </dgm:pt>
    <dgm:pt modelId="{D50BCB66-8EC4-427C-A5A6-0C3EF2A0A13B}" type="sibTrans" cxnId="{829F26B7-3466-4374-AAA8-44B7A5419FF4}">
      <dgm:prSet/>
      <dgm:spPr/>
      <dgm:t>
        <a:bodyPr/>
        <a:lstStyle/>
        <a:p>
          <a:endParaRPr lang="en-US"/>
        </a:p>
      </dgm:t>
    </dgm:pt>
    <dgm:pt modelId="{BEA2959A-C0A5-436A-8B66-CC9A85D0F4CE}">
      <dgm:prSet/>
      <dgm:spPr/>
      <dgm:t>
        <a:bodyPr/>
        <a:lstStyle/>
        <a:p>
          <a:r>
            <a:rPr lang="en-US" b="1"/>
            <a:t>Preprocessing Steps</a:t>
          </a:r>
          <a:r>
            <a:rPr lang="en-US"/>
            <a:t>:</a:t>
          </a:r>
        </a:p>
      </dgm:t>
    </dgm:pt>
    <dgm:pt modelId="{6075892A-8F5F-431B-A6AD-B60116073901}" type="parTrans" cxnId="{53063DEB-DE93-4401-BE2E-C47E834B057B}">
      <dgm:prSet/>
      <dgm:spPr/>
      <dgm:t>
        <a:bodyPr/>
        <a:lstStyle/>
        <a:p>
          <a:endParaRPr lang="en-US"/>
        </a:p>
      </dgm:t>
    </dgm:pt>
    <dgm:pt modelId="{F93C4C65-47B0-498B-987B-329417AAC2C6}" type="sibTrans" cxnId="{53063DEB-DE93-4401-BE2E-C47E834B057B}">
      <dgm:prSet/>
      <dgm:spPr/>
      <dgm:t>
        <a:bodyPr/>
        <a:lstStyle/>
        <a:p>
          <a:endParaRPr lang="en-US"/>
        </a:p>
      </dgm:t>
    </dgm:pt>
    <dgm:pt modelId="{0CB2EDA2-4BD5-4EF8-A278-4E1A70F8C92A}">
      <dgm:prSet/>
      <dgm:spPr/>
      <dgm:t>
        <a:bodyPr/>
        <a:lstStyle/>
        <a:p>
          <a:r>
            <a:rPr lang="en-US"/>
            <a:t>Conversion to text format.</a:t>
          </a:r>
        </a:p>
      </dgm:t>
    </dgm:pt>
    <dgm:pt modelId="{6F9F43C2-AE96-4C94-BBA0-80983DCDACEB}" type="parTrans" cxnId="{4B0927DA-9190-4B6D-AA2F-090E6D16146D}">
      <dgm:prSet/>
      <dgm:spPr/>
      <dgm:t>
        <a:bodyPr/>
        <a:lstStyle/>
        <a:p>
          <a:endParaRPr lang="en-US"/>
        </a:p>
      </dgm:t>
    </dgm:pt>
    <dgm:pt modelId="{7A238756-2871-4BB0-BAA8-7C993465ECCB}" type="sibTrans" cxnId="{4B0927DA-9190-4B6D-AA2F-090E6D16146D}">
      <dgm:prSet/>
      <dgm:spPr/>
      <dgm:t>
        <a:bodyPr/>
        <a:lstStyle/>
        <a:p>
          <a:endParaRPr lang="en-US"/>
        </a:p>
      </dgm:t>
    </dgm:pt>
    <dgm:pt modelId="{0D67C32D-E619-4337-9645-F1FC44BAC931}">
      <dgm:prSet/>
      <dgm:spPr/>
      <dgm:t>
        <a:bodyPr/>
        <a:lstStyle/>
        <a:p>
          <a:r>
            <a:rPr lang="en-US"/>
            <a:t>Cleaning and tokenization: removed stop words, converted to lowercase, stemmed words.</a:t>
          </a:r>
        </a:p>
      </dgm:t>
    </dgm:pt>
    <dgm:pt modelId="{7289404A-13C3-4370-97DC-5D00CABA8FFC}" type="parTrans" cxnId="{DA452112-5AFF-4273-BCF6-411118A780BB}">
      <dgm:prSet/>
      <dgm:spPr/>
      <dgm:t>
        <a:bodyPr/>
        <a:lstStyle/>
        <a:p>
          <a:endParaRPr lang="en-US"/>
        </a:p>
      </dgm:t>
    </dgm:pt>
    <dgm:pt modelId="{429E7C40-BF74-4A59-8FF8-C3BFFD3D3279}" type="sibTrans" cxnId="{DA452112-5AFF-4273-BCF6-411118A780BB}">
      <dgm:prSet/>
      <dgm:spPr/>
      <dgm:t>
        <a:bodyPr/>
        <a:lstStyle/>
        <a:p>
          <a:endParaRPr lang="en-US"/>
        </a:p>
      </dgm:t>
    </dgm:pt>
    <dgm:pt modelId="{B8441F54-2457-4035-9546-17D5EBB1CD2E}">
      <dgm:prSet/>
      <dgm:spPr/>
      <dgm:t>
        <a:bodyPr/>
        <a:lstStyle/>
        <a:p>
          <a:r>
            <a:rPr lang="en-US"/>
            <a:t>Document-Term Matrix (DTM) created for analysis.</a:t>
          </a:r>
        </a:p>
      </dgm:t>
    </dgm:pt>
    <dgm:pt modelId="{C9C2EA37-4A75-49A8-85DD-E0106529C266}" type="parTrans" cxnId="{CC96ED94-13D4-46AC-BFAC-90B1694A975F}">
      <dgm:prSet/>
      <dgm:spPr/>
      <dgm:t>
        <a:bodyPr/>
        <a:lstStyle/>
        <a:p>
          <a:endParaRPr lang="en-US"/>
        </a:p>
      </dgm:t>
    </dgm:pt>
    <dgm:pt modelId="{AEEFF8BE-59C2-40E5-ABA9-B5269CDAC375}" type="sibTrans" cxnId="{CC96ED94-13D4-46AC-BFAC-90B1694A975F}">
      <dgm:prSet/>
      <dgm:spPr/>
      <dgm:t>
        <a:bodyPr/>
        <a:lstStyle/>
        <a:p>
          <a:endParaRPr lang="en-US"/>
        </a:p>
      </dgm:t>
    </dgm:pt>
    <dgm:pt modelId="{903E0743-500B-4BE3-A4BF-7BE80CAF7BE4}" type="pres">
      <dgm:prSet presAssocID="{5BC19DEA-C888-4977-9B1F-1D248477C199}" presName="linear" presStyleCnt="0">
        <dgm:presLayoutVars>
          <dgm:dir/>
          <dgm:animLvl val="lvl"/>
          <dgm:resizeHandles val="exact"/>
        </dgm:presLayoutVars>
      </dgm:prSet>
      <dgm:spPr/>
    </dgm:pt>
    <dgm:pt modelId="{13385055-D30A-470E-9D09-D626565A927E}" type="pres">
      <dgm:prSet presAssocID="{AA2404A1-AE10-42E7-A762-C29B524119D5}" presName="parentLin" presStyleCnt="0"/>
      <dgm:spPr/>
    </dgm:pt>
    <dgm:pt modelId="{0FDDD22E-DEB4-4F0C-AA4B-71159EBC2C70}" type="pres">
      <dgm:prSet presAssocID="{AA2404A1-AE10-42E7-A762-C29B524119D5}" presName="parentLeftMargin" presStyleLbl="node1" presStyleIdx="0" presStyleCnt="3"/>
      <dgm:spPr/>
    </dgm:pt>
    <dgm:pt modelId="{F4123AF7-7307-4A8B-8D32-9BA020803888}" type="pres">
      <dgm:prSet presAssocID="{AA2404A1-AE10-42E7-A762-C29B524119D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3EB4F4-3C2B-4DAB-9E6D-BCFB19C2E043}" type="pres">
      <dgm:prSet presAssocID="{AA2404A1-AE10-42E7-A762-C29B524119D5}" presName="negativeSpace" presStyleCnt="0"/>
      <dgm:spPr/>
    </dgm:pt>
    <dgm:pt modelId="{2BD76862-15AF-4A60-A07C-E8DAC653704F}" type="pres">
      <dgm:prSet presAssocID="{AA2404A1-AE10-42E7-A762-C29B524119D5}" presName="childText" presStyleLbl="conFgAcc1" presStyleIdx="0" presStyleCnt="3">
        <dgm:presLayoutVars>
          <dgm:bulletEnabled val="1"/>
        </dgm:presLayoutVars>
      </dgm:prSet>
      <dgm:spPr/>
    </dgm:pt>
    <dgm:pt modelId="{7C473E5E-5A6B-4FFC-9BE8-E03E5EAAE630}" type="pres">
      <dgm:prSet presAssocID="{8BB2490B-F966-4BAB-83F5-55200A9972CD}" presName="spaceBetweenRectangles" presStyleCnt="0"/>
      <dgm:spPr/>
    </dgm:pt>
    <dgm:pt modelId="{FC84AAA5-06B5-405B-AFA0-94CF03E1D8E0}" type="pres">
      <dgm:prSet presAssocID="{2EFA5625-37C6-4F0B-929C-8AB7D98C6241}" presName="parentLin" presStyleCnt="0"/>
      <dgm:spPr/>
    </dgm:pt>
    <dgm:pt modelId="{A042B683-809B-4EC0-BB01-24F89A78634D}" type="pres">
      <dgm:prSet presAssocID="{2EFA5625-37C6-4F0B-929C-8AB7D98C6241}" presName="parentLeftMargin" presStyleLbl="node1" presStyleIdx="0" presStyleCnt="3"/>
      <dgm:spPr/>
    </dgm:pt>
    <dgm:pt modelId="{B206DF43-57C5-42FA-8010-421C4272B710}" type="pres">
      <dgm:prSet presAssocID="{2EFA5625-37C6-4F0B-929C-8AB7D98C62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66817E-4FC7-42B2-8883-45188673535F}" type="pres">
      <dgm:prSet presAssocID="{2EFA5625-37C6-4F0B-929C-8AB7D98C6241}" presName="negativeSpace" presStyleCnt="0"/>
      <dgm:spPr/>
    </dgm:pt>
    <dgm:pt modelId="{31219915-8B74-4ECE-A0CE-AF3F9392BBB9}" type="pres">
      <dgm:prSet presAssocID="{2EFA5625-37C6-4F0B-929C-8AB7D98C6241}" presName="childText" presStyleLbl="conFgAcc1" presStyleIdx="1" presStyleCnt="3">
        <dgm:presLayoutVars>
          <dgm:bulletEnabled val="1"/>
        </dgm:presLayoutVars>
      </dgm:prSet>
      <dgm:spPr/>
    </dgm:pt>
    <dgm:pt modelId="{D20FB257-CB79-47B3-9259-F2429D05B3D4}" type="pres">
      <dgm:prSet presAssocID="{FDEC7B06-EB15-407A-8E96-D80B173C2376}" presName="spaceBetweenRectangles" presStyleCnt="0"/>
      <dgm:spPr/>
    </dgm:pt>
    <dgm:pt modelId="{F63CFECB-E04A-4F74-B636-D09DB2CB2AD9}" type="pres">
      <dgm:prSet presAssocID="{BEA2959A-C0A5-436A-8B66-CC9A85D0F4CE}" presName="parentLin" presStyleCnt="0"/>
      <dgm:spPr/>
    </dgm:pt>
    <dgm:pt modelId="{DE1E37E7-6C3F-406E-B524-4644FABB49E6}" type="pres">
      <dgm:prSet presAssocID="{BEA2959A-C0A5-436A-8B66-CC9A85D0F4CE}" presName="parentLeftMargin" presStyleLbl="node1" presStyleIdx="1" presStyleCnt="3"/>
      <dgm:spPr/>
    </dgm:pt>
    <dgm:pt modelId="{19144451-6400-4B7C-A742-2239AA3AD8BC}" type="pres">
      <dgm:prSet presAssocID="{BEA2959A-C0A5-436A-8B66-CC9A85D0F4C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F2555E-F093-4DEE-BF7C-373562F42BA8}" type="pres">
      <dgm:prSet presAssocID="{BEA2959A-C0A5-436A-8B66-CC9A85D0F4CE}" presName="negativeSpace" presStyleCnt="0"/>
      <dgm:spPr/>
    </dgm:pt>
    <dgm:pt modelId="{B210E55A-4CDF-41EE-9A92-5A64A470BE49}" type="pres">
      <dgm:prSet presAssocID="{BEA2959A-C0A5-436A-8B66-CC9A85D0F4C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4F07505-1630-440E-9B56-29E7D08B261C}" type="presOf" srcId="{FFAEB69E-5678-480C-9CE8-5E668A34F5F5}" destId="{31219915-8B74-4ECE-A0CE-AF3F9392BBB9}" srcOrd="0" destOrd="1" presId="urn:microsoft.com/office/officeart/2005/8/layout/list1"/>
    <dgm:cxn modelId="{DA452112-5AFF-4273-BCF6-411118A780BB}" srcId="{BEA2959A-C0A5-436A-8B66-CC9A85D0F4CE}" destId="{0D67C32D-E619-4337-9645-F1FC44BAC931}" srcOrd="1" destOrd="0" parTransId="{7289404A-13C3-4370-97DC-5D00CABA8FFC}" sibTransId="{429E7C40-BF74-4A59-8FF8-C3BFFD3D3279}"/>
    <dgm:cxn modelId="{1FF3831F-983F-49AE-A075-F16B7A7FA920}" type="presOf" srcId="{BEA2959A-C0A5-436A-8B66-CC9A85D0F4CE}" destId="{19144451-6400-4B7C-A742-2239AA3AD8BC}" srcOrd="1" destOrd="0" presId="urn:microsoft.com/office/officeart/2005/8/layout/list1"/>
    <dgm:cxn modelId="{E86F4233-D9F8-4BDB-805D-254B1490550D}" type="presOf" srcId="{AA2404A1-AE10-42E7-A762-C29B524119D5}" destId="{F4123AF7-7307-4A8B-8D32-9BA020803888}" srcOrd="1" destOrd="0" presId="urn:microsoft.com/office/officeart/2005/8/layout/list1"/>
    <dgm:cxn modelId="{4B53D337-ED73-44BA-BE4A-E24220F4584D}" type="presOf" srcId="{AA2404A1-AE10-42E7-A762-C29B524119D5}" destId="{0FDDD22E-DEB4-4F0C-AA4B-71159EBC2C70}" srcOrd="0" destOrd="0" presId="urn:microsoft.com/office/officeart/2005/8/layout/list1"/>
    <dgm:cxn modelId="{550C194B-8ABF-4DD5-A23C-E8B92D7644E7}" type="presOf" srcId="{0D67C32D-E619-4337-9645-F1FC44BAC931}" destId="{B210E55A-4CDF-41EE-9A92-5A64A470BE49}" srcOrd="0" destOrd="1" presId="urn:microsoft.com/office/officeart/2005/8/layout/list1"/>
    <dgm:cxn modelId="{4BFDFB6E-FF8F-448B-9A11-BC1E3FA295AE}" type="presOf" srcId="{BEA2959A-C0A5-436A-8B66-CC9A85D0F4CE}" destId="{DE1E37E7-6C3F-406E-B524-4644FABB49E6}" srcOrd="0" destOrd="0" presId="urn:microsoft.com/office/officeart/2005/8/layout/list1"/>
    <dgm:cxn modelId="{36246359-325F-4188-9043-3FB9B58D0666}" type="presOf" srcId="{5BC19DEA-C888-4977-9B1F-1D248477C199}" destId="{903E0743-500B-4BE3-A4BF-7BE80CAF7BE4}" srcOrd="0" destOrd="0" presId="urn:microsoft.com/office/officeart/2005/8/layout/list1"/>
    <dgm:cxn modelId="{EC445E90-BFD7-42AE-9AEE-E8C926A28236}" srcId="{2EFA5625-37C6-4F0B-929C-8AB7D98C6241}" destId="{148ACCCF-1534-42DA-9496-0A1137B8CC9B}" srcOrd="0" destOrd="0" parTransId="{57771350-B693-439E-BF45-A70D50D6CB29}" sibTransId="{6FBF9B64-CBF8-4E43-94CB-750785214582}"/>
    <dgm:cxn modelId="{CC96ED94-13D4-46AC-BFAC-90B1694A975F}" srcId="{BEA2959A-C0A5-436A-8B66-CC9A85D0F4CE}" destId="{B8441F54-2457-4035-9546-17D5EBB1CD2E}" srcOrd="2" destOrd="0" parTransId="{C9C2EA37-4A75-49A8-85DD-E0106529C266}" sibTransId="{AEEFF8BE-59C2-40E5-ABA9-B5269CDAC375}"/>
    <dgm:cxn modelId="{829F26B7-3466-4374-AAA8-44B7A5419FF4}" srcId="{2EFA5625-37C6-4F0B-929C-8AB7D98C6241}" destId="{FFAEB69E-5678-480C-9CE8-5E668A34F5F5}" srcOrd="1" destOrd="0" parTransId="{42F6D54D-049B-4904-8B7F-6F43F1DDDB42}" sibTransId="{D50BCB66-8EC4-427C-A5A6-0C3EF2A0A13B}"/>
    <dgm:cxn modelId="{ABCB8BB8-3740-4432-B668-FC62772EE1F2}" type="presOf" srcId="{0CB2EDA2-4BD5-4EF8-A278-4E1A70F8C92A}" destId="{B210E55A-4CDF-41EE-9A92-5A64A470BE49}" srcOrd="0" destOrd="0" presId="urn:microsoft.com/office/officeart/2005/8/layout/list1"/>
    <dgm:cxn modelId="{7F0B20BA-31F1-4B39-953F-F2082C71EC8F}" srcId="{5BC19DEA-C888-4977-9B1F-1D248477C199}" destId="{AA2404A1-AE10-42E7-A762-C29B524119D5}" srcOrd="0" destOrd="0" parTransId="{2F3AA931-AE99-4396-A235-DB22E191F562}" sibTransId="{8BB2490B-F966-4BAB-83F5-55200A9972CD}"/>
    <dgm:cxn modelId="{43CF19CE-87EC-4258-A839-DA3F5B841457}" type="presOf" srcId="{148ACCCF-1534-42DA-9496-0A1137B8CC9B}" destId="{31219915-8B74-4ECE-A0CE-AF3F9392BBB9}" srcOrd="0" destOrd="0" presId="urn:microsoft.com/office/officeart/2005/8/layout/list1"/>
    <dgm:cxn modelId="{4B0927DA-9190-4B6D-AA2F-090E6D16146D}" srcId="{BEA2959A-C0A5-436A-8B66-CC9A85D0F4CE}" destId="{0CB2EDA2-4BD5-4EF8-A278-4E1A70F8C92A}" srcOrd="0" destOrd="0" parTransId="{6F9F43C2-AE96-4C94-BBA0-80983DCDACEB}" sibTransId="{7A238756-2871-4BB0-BAA8-7C993465ECCB}"/>
    <dgm:cxn modelId="{06E08ADF-EFBC-46DD-8355-4D5383C1FF52}" srcId="{5BC19DEA-C888-4977-9B1F-1D248477C199}" destId="{2EFA5625-37C6-4F0B-929C-8AB7D98C6241}" srcOrd="1" destOrd="0" parTransId="{A02188A1-9BC9-4E5E-9695-E56370F5BDB2}" sibTransId="{FDEC7B06-EB15-407A-8E96-D80B173C2376}"/>
    <dgm:cxn modelId="{53063DEB-DE93-4401-BE2E-C47E834B057B}" srcId="{5BC19DEA-C888-4977-9B1F-1D248477C199}" destId="{BEA2959A-C0A5-436A-8B66-CC9A85D0F4CE}" srcOrd="2" destOrd="0" parTransId="{6075892A-8F5F-431B-A6AD-B60116073901}" sibTransId="{F93C4C65-47B0-498B-987B-329417AAC2C6}"/>
    <dgm:cxn modelId="{19A320EE-12A6-49E6-BCF5-F1D6840F8960}" type="presOf" srcId="{2EFA5625-37C6-4F0B-929C-8AB7D98C6241}" destId="{A042B683-809B-4EC0-BB01-24F89A78634D}" srcOrd="0" destOrd="0" presId="urn:microsoft.com/office/officeart/2005/8/layout/list1"/>
    <dgm:cxn modelId="{09169AF8-5B8A-4C17-AFB9-8316478DB3F6}" type="presOf" srcId="{B8441F54-2457-4035-9546-17D5EBB1CD2E}" destId="{B210E55A-4CDF-41EE-9A92-5A64A470BE49}" srcOrd="0" destOrd="2" presId="urn:microsoft.com/office/officeart/2005/8/layout/list1"/>
    <dgm:cxn modelId="{89D803FD-6D83-421F-ADC2-8AF375913037}" type="presOf" srcId="{2EFA5625-37C6-4F0B-929C-8AB7D98C6241}" destId="{B206DF43-57C5-42FA-8010-421C4272B710}" srcOrd="1" destOrd="0" presId="urn:microsoft.com/office/officeart/2005/8/layout/list1"/>
    <dgm:cxn modelId="{B3B2542C-0D8F-46EA-9D66-7B0D3652D099}" type="presParOf" srcId="{903E0743-500B-4BE3-A4BF-7BE80CAF7BE4}" destId="{13385055-D30A-470E-9D09-D626565A927E}" srcOrd="0" destOrd="0" presId="urn:microsoft.com/office/officeart/2005/8/layout/list1"/>
    <dgm:cxn modelId="{0AD93698-212F-4DAB-939F-CCCB9B513101}" type="presParOf" srcId="{13385055-D30A-470E-9D09-D626565A927E}" destId="{0FDDD22E-DEB4-4F0C-AA4B-71159EBC2C70}" srcOrd="0" destOrd="0" presId="urn:microsoft.com/office/officeart/2005/8/layout/list1"/>
    <dgm:cxn modelId="{4226588B-DC20-4371-BA28-2379263BFD33}" type="presParOf" srcId="{13385055-D30A-470E-9D09-D626565A927E}" destId="{F4123AF7-7307-4A8B-8D32-9BA020803888}" srcOrd="1" destOrd="0" presId="urn:microsoft.com/office/officeart/2005/8/layout/list1"/>
    <dgm:cxn modelId="{74874E47-2605-40C3-885B-D8129FB7DC32}" type="presParOf" srcId="{903E0743-500B-4BE3-A4BF-7BE80CAF7BE4}" destId="{B13EB4F4-3C2B-4DAB-9E6D-BCFB19C2E043}" srcOrd="1" destOrd="0" presId="urn:microsoft.com/office/officeart/2005/8/layout/list1"/>
    <dgm:cxn modelId="{9EBE6CA4-5AD3-4FA0-AC1E-E0751939338E}" type="presParOf" srcId="{903E0743-500B-4BE3-A4BF-7BE80CAF7BE4}" destId="{2BD76862-15AF-4A60-A07C-E8DAC653704F}" srcOrd="2" destOrd="0" presId="urn:microsoft.com/office/officeart/2005/8/layout/list1"/>
    <dgm:cxn modelId="{7DB2CC97-7D83-45C8-A784-A399AAF3EF0D}" type="presParOf" srcId="{903E0743-500B-4BE3-A4BF-7BE80CAF7BE4}" destId="{7C473E5E-5A6B-4FFC-9BE8-E03E5EAAE630}" srcOrd="3" destOrd="0" presId="urn:microsoft.com/office/officeart/2005/8/layout/list1"/>
    <dgm:cxn modelId="{51D32B32-7D95-4927-9E0F-22028CAD2306}" type="presParOf" srcId="{903E0743-500B-4BE3-A4BF-7BE80CAF7BE4}" destId="{FC84AAA5-06B5-405B-AFA0-94CF03E1D8E0}" srcOrd="4" destOrd="0" presId="urn:microsoft.com/office/officeart/2005/8/layout/list1"/>
    <dgm:cxn modelId="{62B3B1D9-6EDF-4A57-A72E-EDBCB27A97E3}" type="presParOf" srcId="{FC84AAA5-06B5-405B-AFA0-94CF03E1D8E0}" destId="{A042B683-809B-4EC0-BB01-24F89A78634D}" srcOrd="0" destOrd="0" presId="urn:microsoft.com/office/officeart/2005/8/layout/list1"/>
    <dgm:cxn modelId="{F7E65AF0-31CF-4083-B53C-0361628A3A96}" type="presParOf" srcId="{FC84AAA5-06B5-405B-AFA0-94CF03E1D8E0}" destId="{B206DF43-57C5-42FA-8010-421C4272B710}" srcOrd="1" destOrd="0" presId="urn:microsoft.com/office/officeart/2005/8/layout/list1"/>
    <dgm:cxn modelId="{90786C6E-785A-4FD3-94DF-364A901166BE}" type="presParOf" srcId="{903E0743-500B-4BE3-A4BF-7BE80CAF7BE4}" destId="{8D66817E-4FC7-42B2-8883-45188673535F}" srcOrd="5" destOrd="0" presId="urn:microsoft.com/office/officeart/2005/8/layout/list1"/>
    <dgm:cxn modelId="{21B0113F-CDA5-4706-B1F9-4D975A542B28}" type="presParOf" srcId="{903E0743-500B-4BE3-A4BF-7BE80CAF7BE4}" destId="{31219915-8B74-4ECE-A0CE-AF3F9392BBB9}" srcOrd="6" destOrd="0" presId="urn:microsoft.com/office/officeart/2005/8/layout/list1"/>
    <dgm:cxn modelId="{DB4FEBA5-F465-4726-80F9-B2B1C243F5A7}" type="presParOf" srcId="{903E0743-500B-4BE3-A4BF-7BE80CAF7BE4}" destId="{D20FB257-CB79-47B3-9259-F2429D05B3D4}" srcOrd="7" destOrd="0" presId="urn:microsoft.com/office/officeart/2005/8/layout/list1"/>
    <dgm:cxn modelId="{89152849-D9A9-425C-867B-573D08C2B57B}" type="presParOf" srcId="{903E0743-500B-4BE3-A4BF-7BE80CAF7BE4}" destId="{F63CFECB-E04A-4F74-B636-D09DB2CB2AD9}" srcOrd="8" destOrd="0" presId="urn:microsoft.com/office/officeart/2005/8/layout/list1"/>
    <dgm:cxn modelId="{16DD556D-0517-4ECF-8DA3-9F8EA52E8FB1}" type="presParOf" srcId="{F63CFECB-E04A-4F74-B636-D09DB2CB2AD9}" destId="{DE1E37E7-6C3F-406E-B524-4644FABB49E6}" srcOrd="0" destOrd="0" presId="urn:microsoft.com/office/officeart/2005/8/layout/list1"/>
    <dgm:cxn modelId="{0F95750D-A6D3-4AB7-B46B-476F163C911F}" type="presParOf" srcId="{F63CFECB-E04A-4F74-B636-D09DB2CB2AD9}" destId="{19144451-6400-4B7C-A742-2239AA3AD8BC}" srcOrd="1" destOrd="0" presId="urn:microsoft.com/office/officeart/2005/8/layout/list1"/>
    <dgm:cxn modelId="{07D26BC7-F721-4121-B0D8-39FEF9E3BDD9}" type="presParOf" srcId="{903E0743-500B-4BE3-A4BF-7BE80CAF7BE4}" destId="{D5F2555E-F093-4DEE-BF7C-373562F42BA8}" srcOrd="9" destOrd="0" presId="urn:microsoft.com/office/officeart/2005/8/layout/list1"/>
    <dgm:cxn modelId="{0A15C5C6-E752-45D0-918F-AF76D9FDA041}" type="presParOf" srcId="{903E0743-500B-4BE3-A4BF-7BE80CAF7BE4}" destId="{B210E55A-4CDF-41EE-9A92-5A64A470BE4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07FE8F-BC41-4E45-9806-086EA624506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A32C3B-9D4E-4A9F-A779-45D8C71404CD}">
      <dgm:prSet/>
      <dgm:spPr/>
      <dgm:t>
        <a:bodyPr/>
        <a:lstStyle/>
        <a:p>
          <a:r>
            <a:rPr lang="en-US" b="1"/>
            <a:t>Text Analysis Techniques</a:t>
          </a:r>
          <a:endParaRPr lang="en-US"/>
        </a:p>
      </dgm:t>
    </dgm:pt>
    <dgm:pt modelId="{EB9E19D5-DEFA-4AD9-AC89-E262D2F96748}" type="parTrans" cxnId="{F8862E5F-7B47-4D59-A24D-582969AFBB7D}">
      <dgm:prSet/>
      <dgm:spPr/>
      <dgm:t>
        <a:bodyPr/>
        <a:lstStyle/>
        <a:p>
          <a:endParaRPr lang="en-US"/>
        </a:p>
      </dgm:t>
    </dgm:pt>
    <dgm:pt modelId="{5A133136-F64A-4CAE-A1DC-540EDF155FE6}" type="sibTrans" cxnId="{F8862E5F-7B47-4D59-A24D-582969AFBB7D}">
      <dgm:prSet/>
      <dgm:spPr/>
      <dgm:t>
        <a:bodyPr/>
        <a:lstStyle/>
        <a:p>
          <a:endParaRPr lang="en-US"/>
        </a:p>
      </dgm:t>
    </dgm:pt>
    <dgm:pt modelId="{8BE99936-7FD1-470C-810D-1FDF7CB1E98A}">
      <dgm:prSet/>
      <dgm:spPr/>
      <dgm:t>
        <a:bodyPr/>
        <a:lstStyle/>
        <a:p>
          <a:r>
            <a:rPr lang="en-US" b="1"/>
            <a:t>Sentiment Analysis</a:t>
          </a:r>
          <a:r>
            <a:rPr lang="en-US"/>
            <a:t>:</a:t>
          </a:r>
        </a:p>
      </dgm:t>
    </dgm:pt>
    <dgm:pt modelId="{EE57AAF0-2DCF-4B9A-A38F-75118AEB79AA}" type="parTrans" cxnId="{466C31AA-D8F2-4ECE-A686-435101BF22B1}">
      <dgm:prSet/>
      <dgm:spPr/>
      <dgm:t>
        <a:bodyPr/>
        <a:lstStyle/>
        <a:p>
          <a:endParaRPr lang="en-US"/>
        </a:p>
      </dgm:t>
    </dgm:pt>
    <dgm:pt modelId="{360DDB55-1AE6-474E-B8C1-E85E800A7A53}" type="sibTrans" cxnId="{466C31AA-D8F2-4ECE-A686-435101BF22B1}">
      <dgm:prSet/>
      <dgm:spPr/>
      <dgm:t>
        <a:bodyPr/>
        <a:lstStyle/>
        <a:p>
          <a:endParaRPr lang="en-US"/>
        </a:p>
      </dgm:t>
    </dgm:pt>
    <dgm:pt modelId="{18C412D5-0C1D-4983-9819-05B0F936FE1A}">
      <dgm:prSet/>
      <dgm:spPr/>
      <dgm:t>
        <a:bodyPr/>
        <a:lstStyle/>
        <a:p>
          <a:r>
            <a:rPr lang="en-US"/>
            <a:t>Used Loughran and McDonald financial sentiment dictionary.</a:t>
          </a:r>
        </a:p>
      </dgm:t>
    </dgm:pt>
    <dgm:pt modelId="{2100F0D7-3921-49A1-8C22-8AF6DFD43DDA}" type="parTrans" cxnId="{B3B1AAE6-0CF8-499F-9010-CEE15F0A59B0}">
      <dgm:prSet/>
      <dgm:spPr/>
      <dgm:t>
        <a:bodyPr/>
        <a:lstStyle/>
        <a:p>
          <a:endParaRPr lang="en-US"/>
        </a:p>
      </dgm:t>
    </dgm:pt>
    <dgm:pt modelId="{5915BBA6-10A4-4DF4-BDC8-E513E6F4C321}" type="sibTrans" cxnId="{B3B1AAE6-0CF8-499F-9010-CEE15F0A59B0}">
      <dgm:prSet/>
      <dgm:spPr/>
      <dgm:t>
        <a:bodyPr/>
        <a:lstStyle/>
        <a:p>
          <a:endParaRPr lang="en-US"/>
        </a:p>
      </dgm:t>
    </dgm:pt>
    <dgm:pt modelId="{373207A1-E163-4788-B694-66429CBC4B70}">
      <dgm:prSet/>
      <dgm:spPr/>
      <dgm:t>
        <a:bodyPr/>
        <a:lstStyle/>
        <a:p>
          <a:r>
            <a:rPr lang="en-US"/>
            <a:t>Context-aware sentiment scoring for economic terms (e.g., “increase” in inflation context).</a:t>
          </a:r>
        </a:p>
      </dgm:t>
    </dgm:pt>
    <dgm:pt modelId="{FD65D81C-3EA4-4052-BB4B-31E6C83AF0E4}" type="parTrans" cxnId="{C66D6849-6417-4650-8E03-504EC282AD63}">
      <dgm:prSet/>
      <dgm:spPr/>
      <dgm:t>
        <a:bodyPr/>
        <a:lstStyle/>
        <a:p>
          <a:endParaRPr lang="en-US"/>
        </a:p>
      </dgm:t>
    </dgm:pt>
    <dgm:pt modelId="{1D650550-5FB1-4773-8A90-2DB5D079D400}" type="sibTrans" cxnId="{C66D6849-6417-4650-8E03-504EC282AD63}">
      <dgm:prSet/>
      <dgm:spPr/>
      <dgm:t>
        <a:bodyPr/>
        <a:lstStyle/>
        <a:p>
          <a:endParaRPr lang="en-US"/>
        </a:p>
      </dgm:t>
    </dgm:pt>
    <dgm:pt modelId="{C8779104-79A4-4FE8-8352-939BF806286A}">
      <dgm:prSet/>
      <dgm:spPr/>
      <dgm:t>
        <a:bodyPr/>
        <a:lstStyle/>
        <a:p>
          <a:r>
            <a:rPr lang="en-US" b="1"/>
            <a:t>Topic Modeling</a:t>
          </a:r>
          <a:r>
            <a:rPr lang="en-US"/>
            <a:t>:</a:t>
          </a:r>
        </a:p>
      </dgm:t>
    </dgm:pt>
    <dgm:pt modelId="{AE347192-DDBB-49F4-87C9-F70EF2D982B9}" type="parTrans" cxnId="{658B2711-97BF-4AE4-8BC1-9A5A16929705}">
      <dgm:prSet/>
      <dgm:spPr/>
      <dgm:t>
        <a:bodyPr/>
        <a:lstStyle/>
        <a:p>
          <a:endParaRPr lang="en-US"/>
        </a:p>
      </dgm:t>
    </dgm:pt>
    <dgm:pt modelId="{5ECB42B4-66FC-406C-A187-E0BD1E7C2BAF}" type="sibTrans" cxnId="{658B2711-97BF-4AE4-8BC1-9A5A16929705}">
      <dgm:prSet/>
      <dgm:spPr/>
      <dgm:t>
        <a:bodyPr/>
        <a:lstStyle/>
        <a:p>
          <a:endParaRPr lang="en-US"/>
        </a:p>
      </dgm:t>
    </dgm:pt>
    <dgm:pt modelId="{8EE79700-1E08-487F-962D-88D1405EFE02}">
      <dgm:prSet/>
      <dgm:spPr/>
      <dgm:t>
        <a:bodyPr/>
        <a:lstStyle/>
        <a:p>
          <a:r>
            <a:rPr lang="en-US"/>
            <a:t>Applied Latent Dirichlet Allocation (LDA) to identify key topics.</a:t>
          </a:r>
        </a:p>
      </dgm:t>
    </dgm:pt>
    <dgm:pt modelId="{E873D39F-07EB-4071-84EF-AD8357ED41AF}" type="parTrans" cxnId="{9A5510EF-AF7A-4FA2-BBB9-8513A7E6B37B}">
      <dgm:prSet/>
      <dgm:spPr/>
      <dgm:t>
        <a:bodyPr/>
        <a:lstStyle/>
        <a:p>
          <a:endParaRPr lang="en-US"/>
        </a:p>
      </dgm:t>
    </dgm:pt>
    <dgm:pt modelId="{865EE988-6FAB-4E4B-BCC0-CFB2A4FADCA0}" type="sibTrans" cxnId="{9A5510EF-AF7A-4FA2-BBB9-8513A7E6B37B}">
      <dgm:prSet/>
      <dgm:spPr/>
      <dgm:t>
        <a:bodyPr/>
        <a:lstStyle/>
        <a:p>
          <a:endParaRPr lang="en-US"/>
        </a:p>
      </dgm:t>
    </dgm:pt>
    <dgm:pt modelId="{91C36995-02C4-4BB4-B65D-F14A1E54ECEB}">
      <dgm:prSet/>
      <dgm:spPr/>
      <dgm:t>
        <a:bodyPr/>
        <a:lstStyle/>
        <a:p>
          <a:r>
            <a:rPr lang="en-US"/>
            <a:t>Topics include monetary policy, inflation, growth, and fiscal balances.</a:t>
          </a:r>
        </a:p>
      </dgm:t>
    </dgm:pt>
    <dgm:pt modelId="{7B9AED01-4AC5-4E15-B0F8-E30A25DE81C7}" type="parTrans" cxnId="{51607CBB-9E36-48DA-939B-1B2B0E0DFF5B}">
      <dgm:prSet/>
      <dgm:spPr/>
      <dgm:t>
        <a:bodyPr/>
        <a:lstStyle/>
        <a:p>
          <a:endParaRPr lang="en-US"/>
        </a:p>
      </dgm:t>
    </dgm:pt>
    <dgm:pt modelId="{81B5C6B0-1E61-49FD-BEE1-99D44A836AC2}" type="sibTrans" cxnId="{51607CBB-9E36-48DA-939B-1B2B0E0DFF5B}">
      <dgm:prSet/>
      <dgm:spPr/>
      <dgm:t>
        <a:bodyPr/>
        <a:lstStyle/>
        <a:p>
          <a:endParaRPr lang="en-US"/>
        </a:p>
      </dgm:t>
    </dgm:pt>
    <dgm:pt modelId="{F357F28B-42D1-4A80-A6CC-9FB171F25848}" type="pres">
      <dgm:prSet presAssocID="{A007FE8F-BC41-4E45-9806-086EA6245065}" presName="linear" presStyleCnt="0">
        <dgm:presLayoutVars>
          <dgm:dir/>
          <dgm:animLvl val="lvl"/>
          <dgm:resizeHandles val="exact"/>
        </dgm:presLayoutVars>
      </dgm:prSet>
      <dgm:spPr/>
    </dgm:pt>
    <dgm:pt modelId="{86E36CAE-6658-430D-B33B-B2EF1E679799}" type="pres">
      <dgm:prSet presAssocID="{1DA32C3B-9D4E-4A9F-A779-45D8C71404CD}" presName="parentLin" presStyleCnt="0"/>
      <dgm:spPr/>
    </dgm:pt>
    <dgm:pt modelId="{F7577770-09D6-48A2-85FD-269631E945C1}" type="pres">
      <dgm:prSet presAssocID="{1DA32C3B-9D4E-4A9F-A779-45D8C71404CD}" presName="parentLeftMargin" presStyleLbl="node1" presStyleIdx="0" presStyleCnt="3"/>
      <dgm:spPr/>
    </dgm:pt>
    <dgm:pt modelId="{86E9DA5D-1E84-4579-8BED-376D6A1B3C44}" type="pres">
      <dgm:prSet presAssocID="{1DA32C3B-9D4E-4A9F-A779-45D8C71404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C0DBE97-C852-40EA-93C7-5BFFC4501A05}" type="pres">
      <dgm:prSet presAssocID="{1DA32C3B-9D4E-4A9F-A779-45D8C71404CD}" presName="negativeSpace" presStyleCnt="0"/>
      <dgm:spPr/>
    </dgm:pt>
    <dgm:pt modelId="{1A1AADB6-9B77-4AE1-8B57-82829E34B843}" type="pres">
      <dgm:prSet presAssocID="{1DA32C3B-9D4E-4A9F-A779-45D8C71404CD}" presName="childText" presStyleLbl="conFgAcc1" presStyleIdx="0" presStyleCnt="3">
        <dgm:presLayoutVars>
          <dgm:bulletEnabled val="1"/>
        </dgm:presLayoutVars>
      </dgm:prSet>
      <dgm:spPr/>
    </dgm:pt>
    <dgm:pt modelId="{A0E6AA80-03E8-4D08-A226-57C458D10CE9}" type="pres">
      <dgm:prSet presAssocID="{5A133136-F64A-4CAE-A1DC-540EDF155FE6}" presName="spaceBetweenRectangles" presStyleCnt="0"/>
      <dgm:spPr/>
    </dgm:pt>
    <dgm:pt modelId="{FD72C313-91D2-4DF1-BBF7-A7DF5B932F99}" type="pres">
      <dgm:prSet presAssocID="{8BE99936-7FD1-470C-810D-1FDF7CB1E98A}" presName="parentLin" presStyleCnt="0"/>
      <dgm:spPr/>
    </dgm:pt>
    <dgm:pt modelId="{5E94CEEB-4391-4AA2-9BDC-0959DFAA26B9}" type="pres">
      <dgm:prSet presAssocID="{8BE99936-7FD1-470C-810D-1FDF7CB1E98A}" presName="parentLeftMargin" presStyleLbl="node1" presStyleIdx="0" presStyleCnt="3"/>
      <dgm:spPr/>
    </dgm:pt>
    <dgm:pt modelId="{738CD43B-056D-41D0-8AC5-CC53871DCCAC}" type="pres">
      <dgm:prSet presAssocID="{8BE99936-7FD1-470C-810D-1FDF7CB1E9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93508D3-B8F4-4967-9AE8-F9047E5441B6}" type="pres">
      <dgm:prSet presAssocID="{8BE99936-7FD1-470C-810D-1FDF7CB1E98A}" presName="negativeSpace" presStyleCnt="0"/>
      <dgm:spPr/>
    </dgm:pt>
    <dgm:pt modelId="{158BC140-75FC-4D5C-ACA3-928D37F6023F}" type="pres">
      <dgm:prSet presAssocID="{8BE99936-7FD1-470C-810D-1FDF7CB1E98A}" presName="childText" presStyleLbl="conFgAcc1" presStyleIdx="1" presStyleCnt="3">
        <dgm:presLayoutVars>
          <dgm:bulletEnabled val="1"/>
        </dgm:presLayoutVars>
      </dgm:prSet>
      <dgm:spPr/>
    </dgm:pt>
    <dgm:pt modelId="{5F0CD21A-35A5-4BBE-B293-B875A3552BA8}" type="pres">
      <dgm:prSet presAssocID="{360DDB55-1AE6-474E-B8C1-E85E800A7A53}" presName="spaceBetweenRectangles" presStyleCnt="0"/>
      <dgm:spPr/>
    </dgm:pt>
    <dgm:pt modelId="{574F442C-2867-4BF6-BAA1-153457D343B5}" type="pres">
      <dgm:prSet presAssocID="{C8779104-79A4-4FE8-8352-939BF806286A}" presName="parentLin" presStyleCnt="0"/>
      <dgm:spPr/>
    </dgm:pt>
    <dgm:pt modelId="{A4AE6F0D-BD62-4547-B255-F3EB28047FD1}" type="pres">
      <dgm:prSet presAssocID="{C8779104-79A4-4FE8-8352-939BF806286A}" presName="parentLeftMargin" presStyleLbl="node1" presStyleIdx="1" presStyleCnt="3"/>
      <dgm:spPr/>
    </dgm:pt>
    <dgm:pt modelId="{392D4482-3B3B-4BB8-A0B1-C363016C4996}" type="pres">
      <dgm:prSet presAssocID="{C8779104-79A4-4FE8-8352-939BF806286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080F41-BBFA-4D9B-8131-7D147A34105D}" type="pres">
      <dgm:prSet presAssocID="{C8779104-79A4-4FE8-8352-939BF806286A}" presName="negativeSpace" presStyleCnt="0"/>
      <dgm:spPr/>
    </dgm:pt>
    <dgm:pt modelId="{197BE4CC-82FE-437C-848A-B3D7C8E8EFBC}" type="pres">
      <dgm:prSet presAssocID="{C8779104-79A4-4FE8-8352-939BF806286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58B2711-97BF-4AE4-8BC1-9A5A16929705}" srcId="{A007FE8F-BC41-4E45-9806-086EA6245065}" destId="{C8779104-79A4-4FE8-8352-939BF806286A}" srcOrd="2" destOrd="0" parTransId="{AE347192-DDBB-49F4-87C9-F70EF2D982B9}" sibTransId="{5ECB42B4-66FC-406C-A187-E0BD1E7C2BAF}"/>
    <dgm:cxn modelId="{C731C839-1A48-4A16-AC43-75A415B9BF78}" type="presOf" srcId="{C8779104-79A4-4FE8-8352-939BF806286A}" destId="{392D4482-3B3B-4BB8-A0B1-C363016C4996}" srcOrd="1" destOrd="0" presId="urn:microsoft.com/office/officeart/2005/8/layout/list1"/>
    <dgm:cxn modelId="{F8862E5F-7B47-4D59-A24D-582969AFBB7D}" srcId="{A007FE8F-BC41-4E45-9806-086EA6245065}" destId="{1DA32C3B-9D4E-4A9F-A779-45D8C71404CD}" srcOrd="0" destOrd="0" parTransId="{EB9E19D5-DEFA-4AD9-AC89-E262D2F96748}" sibTransId="{5A133136-F64A-4CAE-A1DC-540EDF155FE6}"/>
    <dgm:cxn modelId="{00D5D066-A16B-490C-9DCD-F2C89AB3C06E}" type="presOf" srcId="{91C36995-02C4-4BB4-B65D-F14A1E54ECEB}" destId="{197BE4CC-82FE-437C-848A-B3D7C8E8EFBC}" srcOrd="0" destOrd="1" presId="urn:microsoft.com/office/officeart/2005/8/layout/list1"/>
    <dgm:cxn modelId="{7D646C47-588B-407B-BCF5-51F2C7815CBD}" type="presOf" srcId="{1DA32C3B-9D4E-4A9F-A779-45D8C71404CD}" destId="{F7577770-09D6-48A2-85FD-269631E945C1}" srcOrd="0" destOrd="0" presId="urn:microsoft.com/office/officeart/2005/8/layout/list1"/>
    <dgm:cxn modelId="{7E95A567-D7F5-4FAC-920E-ADFC675686A9}" type="presOf" srcId="{18C412D5-0C1D-4983-9819-05B0F936FE1A}" destId="{158BC140-75FC-4D5C-ACA3-928D37F6023F}" srcOrd="0" destOrd="0" presId="urn:microsoft.com/office/officeart/2005/8/layout/list1"/>
    <dgm:cxn modelId="{C66D6849-6417-4650-8E03-504EC282AD63}" srcId="{8BE99936-7FD1-470C-810D-1FDF7CB1E98A}" destId="{373207A1-E163-4788-B694-66429CBC4B70}" srcOrd="1" destOrd="0" parTransId="{FD65D81C-3EA4-4052-BB4B-31E6C83AF0E4}" sibTransId="{1D650550-5FB1-4773-8A90-2DB5D079D400}"/>
    <dgm:cxn modelId="{810A587E-15CE-4348-86F0-67371EB48384}" type="presOf" srcId="{8BE99936-7FD1-470C-810D-1FDF7CB1E98A}" destId="{738CD43B-056D-41D0-8AC5-CC53871DCCAC}" srcOrd="1" destOrd="0" presId="urn:microsoft.com/office/officeart/2005/8/layout/list1"/>
    <dgm:cxn modelId="{70BD1A83-FAAD-44F3-9D3B-C0A046E16706}" type="presOf" srcId="{8EE79700-1E08-487F-962D-88D1405EFE02}" destId="{197BE4CC-82FE-437C-848A-B3D7C8E8EFBC}" srcOrd="0" destOrd="0" presId="urn:microsoft.com/office/officeart/2005/8/layout/list1"/>
    <dgm:cxn modelId="{5A13E390-09B4-4B9F-BFE4-33C6532C3071}" type="presOf" srcId="{C8779104-79A4-4FE8-8352-939BF806286A}" destId="{A4AE6F0D-BD62-4547-B255-F3EB28047FD1}" srcOrd="0" destOrd="0" presId="urn:microsoft.com/office/officeart/2005/8/layout/list1"/>
    <dgm:cxn modelId="{795C75A2-0EDE-43A5-9427-230110725BA3}" type="presOf" srcId="{1DA32C3B-9D4E-4A9F-A779-45D8C71404CD}" destId="{86E9DA5D-1E84-4579-8BED-376D6A1B3C44}" srcOrd="1" destOrd="0" presId="urn:microsoft.com/office/officeart/2005/8/layout/list1"/>
    <dgm:cxn modelId="{466C31AA-D8F2-4ECE-A686-435101BF22B1}" srcId="{A007FE8F-BC41-4E45-9806-086EA6245065}" destId="{8BE99936-7FD1-470C-810D-1FDF7CB1E98A}" srcOrd="1" destOrd="0" parTransId="{EE57AAF0-2DCF-4B9A-A38F-75118AEB79AA}" sibTransId="{360DDB55-1AE6-474E-B8C1-E85E800A7A53}"/>
    <dgm:cxn modelId="{51607CBB-9E36-48DA-939B-1B2B0E0DFF5B}" srcId="{C8779104-79A4-4FE8-8352-939BF806286A}" destId="{91C36995-02C4-4BB4-B65D-F14A1E54ECEB}" srcOrd="1" destOrd="0" parTransId="{7B9AED01-4AC5-4E15-B0F8-E30A25DE81C7}" sibTransId="{81B5C6B0-1E61-49FD-BEE1-99D44A836AC2}"/>
    <dgm:cxn modelId="{3174FECF-7FC2-4A5D-AB64-C86F205435B7}" type="presOf" srcId="{A007FE8F-BC41-4E45-9806-086EA6245065}" destId="{F357F28B-42D1-4A80-A6CC-9FB171F25848}" srcOrd="0" destOrd="0" presId="urn:microsoft.com/office/officeart/2005/8/layout/list1"/>
    <dgm:cxn modelId="{56AB83DB-9899-4F60-A841-74D76C4625F5}" type="presOf" srcId="{8BE99936-7FD1-470C-810D-1FDF7CB1E98A}" destId="{5E94CEEB-4391-4AA2-9BDC-0959DFAA26B9}" srcOrd="0" destOrd="0" presId="urn:microsoft.com/office/officeart/2005/8/layout/list1"/>
    <dgm:cxn modelId="{62CBCADB-FCFD-4367-B412-EEA6D0F27397}" type="presOf" srcId="{373207A1-E163-4788-B694-66429CBC4B70}" destId="{158BC140-75FC-4D5C-ACA3-928D37F6023F}" srcOrd="0" destOrd="1" presId="urn:microsoft.com/office/officeart/2005/8/layout/list1"/>
    <dgm:cxn modelId="{B3B1AAE6-0CF8-499F-9010-CEE15F0A59B0}" srcId="{8BE99936-7FD1-470C-810D-1FDF7CB1E98A}" destId="{18C412D5-0C1D-4983-9819-05B0F936FE1A}" srcOrd="0" destOrd="0" parTransId="{2100F0D7-3921-49A1-8C22-8AF6DFD43DDA}" sibTransId="{5915BBA6-10A4-4DF4-BDC8-E513E6F4C321}"/>
    <dgm:cxn modelId="{9A5510EF-AF7A-4FA2-BBB9-8513A7E6B37B}" srcId="{C8779104-79A4-4FE8-8352-939BF806286A}" destId="{8EE79700-1E08-487F-962D-88D1405EFE02}" srcOrd="0" destOrd="0" parTransId="{E873D39F-07EB-4071-84EF-AD8357ED41AF}" sibTransId="{865EE988-6FAB-4E4B-BCC0-CFB2A4FADCA0}"/>
    <dgm:cxn modelId="{E607178E-49E0-4C17-977F-CBD9FF995723}" type="presParOf" srcId="{F357F28B-42D1-4A80-A6CC-9FB171F25848}" destId="{86E36CAE-6658-430D-B33B-B2EF1E679799}" srcOrd="0" destOrd="0" presId="urn:microsoft.com/office/officeart/2005/8/layout/list1"/>
    <dgm:cxn modelId="{53268588-B025-4D8D-80A2-B7EB6C858C96}" type="presParOf" srcId="{86E36CAE-6658-430D-B33B-B2EF1E679799}" destId="{F7577770-09D6-48A2-85FD-269631E945C1}" srcOrd="0" destOrd="0" presId="urn:microsoft.com/office/officeart/2005/8/layout/list1"/>
    <dgm:cxn modelId="{7B39E5F8-1AAF-4085-B43F-F2B5C2E35F0B}" type="presParOf" srcId="{86E36CAE-6658-430D-B33B-B2EF1E679799}" destId="{86E9DA5D-1E84-4579-8BED-376D6A1B3C44}" srcOrd="1" destOrd="0" presId="urn:microsoft.com/office/officeart/2005/8/layout/list1"/>
    <dgm:cxn modelId="{EA41B6AE-D08D-440C-BD60-646D818A390F}" type="presParOf" srcId="{F357F28B-42D1-4A80-A6CC-9FB171F25848}" destId="{3C0DBE97-C852-40EA-93C7-5BFFC4501A05}" srcOrd="1" destOrd="0" presId="urn:microsoft.com/office/officeart/2005/8/layout/list1"/>
    <dgm:cxn modelId="{E609E2DB-C71B-4F71-A9D7-00E08EE971C9}" type="presParOf" srcId="{F357F28B-42D1-4A80-A6CC-9FB171F25848}" destId="{1A1AADB6-9B77-4AE1-8B57-82829E34B843}" srcOrd="2" destOrd="0" presId="urn:microsoft.com/office/officeart/2005/8/layout/list1"/>
    <dgm:cxn modelId="{890DD43E-F86C-4F3D-A3E2-A3791291D805}" type="presParOf" srcId="{F357F28B-42D1-4A80-A6CC-9FB171F25848}" destId="{A0E6AA80-03E8-4D08-A226-57C458D10CE9}" srcOrd="3" destOrd="0" presId="urn:microsoft.com/office/officeart/2005/8/layout/list1"/>
    <dgm:cxn modelId="{1EB79237-F45E-423F-ADDF-6A47D8DE3550}" type="presParOf" srcId="{F357F28B-42D1-4A80-A6CC-9FB171F25848}" destId="{FD72C313-91D2-4DF1-BBF7-A7DF5B932F99}" srcOrd="4" destOrd="0" presId="urn:microsoft.com/office/officeart/2005/8/layout/list1"/>
    <dgm:cxn modelId="{1282C2AD-CF6D-4919-BF6B-519F6316C7DB}" type="presParOf" srcId="{FD72C313-91D2-4DF1-BBF7-A7DF5B932F99}" destId="{5E94CEEB-4391-4AA2-9BDC-0959DFAA26B9}" srcOrd="0" destOrd="0" presId="urn:microsoft.com/office/officeart/2005/8/layout/list1"/>
    <dgm:cxn modelId="{F821208E-B585-4C5F-B931-8EECE40258E6}" type="presParOf" srcId="{FD72C313-91D2-4DF1-BBF7-A7DF5B932F99}" destId="{738CD43B-056D-41D0-8AC5-CC53871DCCAC}" srcOrd="1" destOrd="0" presId="urn:microsoft.com/office/officeart/2005/8/layout/list1"/>
    <dgm:cxn modelId="{B2580175-ABC2-4C3D-9F7A-9BA30EB3F857}" type="presParOf" srcId="{F357F28B-42D1-4A80-A6CC-9FB171F25848}" destId="{B93508D3-B8F4-4967-9AE8-F9047E5441B6}" srcOrd="5" destOrd="0" presId="urn:microsoft.com/office/officeart/2005/8/layout/list1"/>
    <dgm:cxn modelId="{171AE060-DCD9-4C3B-B370-2FAB4F88F93F}" type="presParOf" srcId="{F357F28B-42D1-4A80-A6CC-9FB171F25848}" destId="{158BC140-75FC-4D5C-ACA3-928D37F6023F}" srcOrd="6" destOrd="0" presId="urn:microsoft.com/office/officeart/2005/8/layout/list1"/>
    <dgm:cxn modelId="{6CBF68C6-C38F-440A-9F67-5AEB5849CF4F}" type="presParOf" srcId="{F357F28B-42D1-4A80-A6CC-9FB171F25848}" destId="{5F0CD21A-35A5-4BBE-B293-B875A3552BA8}" srcOrd="7" destOrd="0" presId="urn:microsoft.com/office/officeart/2005/8/layout/list1"/>
    <dgm:cxn modelId="{AD4F166F-5B18-4BED-9A42-C5277600B4CA}" type="presParOf" srcId="{F357F28B-42D1-4A80-A6CC-9FB171F25848}" destId="{574F442C-2867-4BF6-BAA1-153457D343B5}" srcOrd="8" destOrd="0" presId="urn:microsoft.com/office/officeart/2005/8/layout/list1"/>
    <dgm:cxn modelId="{C07DC2ED-F2EF-4BF5-80D9-6BDDF03DDAB4}" type="presParOf" srcId="{574F442C-2867-4BF6-BAA1-153457D343B5}" destId="{A4AE6F0D-BD62-4547-B255-F3EB28047FD1}" srcOrd="0" destOrd="0" presId="urn:microsoft.com/office/officeart/2005/8/layout/list1"/>
    <dgm:cxn modelId="{3857EF6F-5484-4F38-BC6E-42B9B694E707}" type="presParOf" srcId="{574F442C-2867-4BF6-BAA1-153457D343B5}" destId="{392D4482-3B3B-4BB8-A0B1-C363016C4996}" srcOrd="1" destOrd="0" presId="urn:microsoft.com/office/officeart/2005/8/layout/list1"/>
    <dgm:cxn modelId="{75054D0E-6BE5-4B90-8785-E6982161353A}" type="presParOf" srcId="{F357F28B-42D1-4A80-A6CC-9FB171F25848}" destId="{BD080F41-BBFA-4D9B-8131-7D147A34105D}" srcOrd="9" destOrd="0" presId="urn:microsoft.com/office/officeart/2005/8/layout/list1"/>
    <dgm:cxn modelId="{76E829AB-706C-4F08-A517-A8C9B6FC0120}" type="presParOf" srcId="{F357F28B-42D1-4A80-A6CC-9FB171F25848}" destId="{197BE4CC-82FE-437C-848A-B3D7C8E8EFB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777C75-A9BF-428C-8525-BC74D712813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C8E596-E1C2-4F98-AAC5-A662C64D3E1E}">
      <dgm:prSet/>
      <dgm:spPr/>
      <dgm:t>
        <a:bodyPr/>
        <a:lstStyle/>
        <a:p>
          <a:r>
            <a:rPr lang="en-US" b="1"/>
            <a:t>Objective 1</a:t>
          </a:r>
          <a:r>
            <a:rPr lang="en-US"/>
            <a:t>: Recognize data as a strategic asset in governance.</a:t>
          </a:r>
        </a:p>
      </dgm:t>
    </dgm:pt>
    <dgm:pt modelId="{C2DB8059-2038-4D24-8737-16281B995E00}" type="parTrans" cxnId="{35DE6EB6-FACA-4AC1-8A3A-FB243A46755B}">
      <dgm:prSet/>
      <dgm:spPr/>
      <dgm:t>
        <a:bodyPr/>
        <a:lstStyle/>
        <a:p>
          <a:endParaRPr lang="en-US"/>
        </a:p>
      </dgm:t>
    </dgm:pt>
    <dgm:pt modelId="{72899AA2-9458-438B-B4B8-F4B45E1A77FC}" type="sibTrans" cxnId="{35DE6EB6-FACA-4AC1-8A3A-FB243A46755B}">
      <dgm:prSet/>
      <dgm:spPr/>
      <dgm:t>
        <a:bodyPr/>
        <a:lstStyle/>
        <a:p>
          <a:endParaRPr lang="en-US"/>
        </a:p>
      </dgm:t>
    </dgm:pt>
    <dgm:pt modelId="{FF8BEDBD-6D3D-41A8-BDD0-F9800BECC4AC}">
      <dgm:prSet/>
      <dgm:spPr/>
      <dgm:t>
        <a:bodyPr/>
        <a:lstStyle/>
        <a:p>
          <a:r>
            <a:rPr lang="en-US" b="1"/>
            <a:t>Objective 2</a:t>
          </a:r>
          <a:r>
            <a:rPr lang="en-US"/>
            <a:t>: Explore the effective utilization of public policy data.</a:t>
          </a:r>
        </a:p>
      </dgm:t>
    </dgm:pt>
    <dgm:pt modelId="{7DC9CC28-4B22-4777-8714-E5CE57419AEF}" type="parTrans" cxnId="{7B7710ED-7F64-476E-80C1-9D08BC2A5AC5}">
      <dgm:prSet/>
      <dgm:spPr/>
      <dgm:t>
        <a:bodyPr/>
        <a:lstStyle/>
        <a:p>
          <a:endParaRPr lang="en-US"/>
        </a:p>
      </dgm:t>
    </dgm:pt>
    <dgm:pt modelId="{5CC9C0C3-AAEA-4418-8E1E-73AB5383A549}" type="sibTrans" cxnId="{7B7710ED-7F64-476E-80C1-9D08BC2A5AC5}">
      <dgm:prSet/>
      <dgm:spPr/>
      <dgm:t>
        <a:bodyPr/>
        <a:lstStyle/>
        <a:p>
          <a:endParaRPr lang="en-US"/>
        </a:p>
      </dgm:t>
    </dgm:pt>
    <dgm:pt modelId="{9AA59B66-F6C9-4F6D-8F53-CDF25A9D7BBF}">
      <dgm:prSet/>
      <dgm:spPr/>
      <dgm:t>
        <a:bodyPr/>
        <a:lstStyle/>
        <a:p>
          <a:r>
            <a:rPr lang="en-US" b="1"/>
            <a:t>Objective 3</a:t>
          </a:r>
          <a:r>
            <a:rPr lang="en-US"/>
            <a:t>: Harness NLP and LLMs to analyze monetary policy statements.</a:t>
          </a:r>
        </a:p>
      </dgm:t>
    </dgm:pt>
    <dgm:pt modelId="{5CD6E6CC-0BA5-41B7-B0CE-96630D213E53}" type="parTrans" cxnId="{472511E5-F3B8-4D55-9787-41CB64746F3E}">
      <dgm:prSet/>
      <dgm:spPr/>
      <dgm:t>
        <a:bodyPr/>
        <a:lstStyle/>
        <a:p>
          <a:endParaRPr lang="en-US"/>
        </a:p>
      </dgm:t>
    </dgm:pt>
    <dgm:pt modelId="{48D19710-92C3-42AE-A87B-961E583B6C21}" type="sibTrans" cxnId="{472511E5-F3B8-4D55-9787-41CB64746F3E}">
      <dgm:prSet/>
      <dgm:spPr/>
      <dgm:t>
        <a:bodyPr/>
        <a:lstStyle/>
        <a:p>
          <a:endParaRPr lang="en-US"/>
        </a:p>
      </dgm:t>
    </dgm:pt>
    <dgm:pt modelId="{47F96046-FD50-40C3-BF68-A7F45205BE36}">
      <dgm:prSet/>
      <dgm:spPr/>
      <dgm:t>
        <a:bodyPr/>
        <a:lstStyle/>
        <a:p>
          <a:r>
            <a:rPr lang="en-US" b="1"/>
            <a:t>Key Question</a:t>
          </a:r>
          <a:r>
            <a:rPr lang="en-US"/>
            <a:t>: How can unstructured data enhance public policy formulation and implementation?</a:t>
          </a:r>
        </a:p>
      </dgm:t>
    </dgm:pt>
    <dgm:pt modelId="{3F31C141-2A9A-40C0-8B98-AF99AAE835DA}" type="parTrans" cxnId="{6DE17593-6B44-440B-922E-6E7056B3AE65}">
      <dgm:prSet/>
      <dgm:spPr/>
      <dgm:t>
        <a:bodyPr/>
        <a:lstStyle/>
        <a:p>
          <a:endParaRPr lang="en-US"/>
        </a:p>
      </dgm:t>
    </dgm:pt>
    <dgm:pt modelId="{1DB88A7D-9832-40DB-90F5-C640EDA2E138}" type="sibTrans" cxnId="{6DE17593-6B44-440B-922E-6E7056B3AE65}">
      <dgm:prSet/>
      <dgm:spPr/>
      <dgm:t>
        <a:bodyPr/>
        <a:lstStyle/>
        <a:p>
          <a:endParaRPr lang="en-US"/>
        </a:p>
      </dgm:t>
    </dgm:pt>
    <dgm:pt modelId="{90729F9C-BB97-4DB3-9CA7-F351A5C9D12B}" type="pres">
      <dgm:prSet presAssocID="{89777C75-A9BF-428C-8525-BC74D7128134}" presName="linear" presStyleCnt="0">
        <dgm:presLayoutVars>
          <dgm:animLvl val="lvl"/>
          <dgm:resizeHandles val="exact"/>
        </dgm:presLayoutVars>
      </dgm:prSet>
      <dgm:spPr/>
    </dgm:pt>
    <dgm:pt modelId="{774B264C-A8E9-4EE6-8B88-EDF38C8C5FDF}" type="pres">
      <dgm:prSet presAssocID="{BEC8E596-E1C2-4F98-AAC5-A662C64D3E1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C933D8-523E-4331-9C64-397770B76E15}" type="pres">
      <dgm:prSet presAssocID="{72899AA2-9458-438B-B4B8-F4B45E1A77FC}" presName="spacer" presStyleCnt="0"/>
      <dgm:spPr/>
    </dgm:pt>
    <dgm:pt modelId="{909F159C-9FCC-494D-975D-A6CCB8E5C11A}" type="pres">
      <dgm:prSet presAssocID="{FF8BEDBD-6D3D-41A8-BDD0-F9800BECC4A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783FC7-0AA0-48A5-A31F-8B90990FB1FC}" type="pres">
      <dgm:prSet presAssocID="{5CC9C0C3-AAEA-4418-8E1E-73AB5383A549}" presName="spacer" presStyleCnt="0"/>
      <dgm:spPr/>
    </dgm:pt>
    <dgm:pt modelId="{B9E40F7A-2C97-4E3B-85B5-A14AAA1901C8}" type="pres">
      <dgm:prSet presAssocID="{9AA59B66-F6C9-4F6D-8F53-CDF25A9D7BB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2C3BB3F-759F-4F71-A93C-7CEB82C8BF2C}" type="pres">
      <dgm:prSet presAssocID="{48D19710-92C3-42AE-A87B-961E583B6C21}" presName="spacer" presStyleCnt="0"/>
      <dgm:spPr/>
    </dgm:pt>
    <dgm:pt modelId="{411C08C3-5B19-4E07-B7B2-F35D170398FB}" type="pres">
      <dgm:prSet presAssocID="{47F96046-FD50-40C3-BF68-A7F45205BE3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19C8F02-5926-404E-B4E0-92267FA7F140}" type="presOf" srcId="{BEC8E596-E1C2-4F98-AAC5-A662C64D3E1E}" destId="{774B264C-A8E9-4EE6-8B88-EDF38C8C5FDF}" srcOrd="0" destOrd="0" presId="urn:microsoft.com/office/officeart/2005/8/layout/vList2"/>
    <dgm:cxn modelId="{0D477D37-97F5-4C3F-9BCB-C0B9E2B7B9D8}" type="presOf" srcId="{FF8BEDBD-6D3D-41A8-BDD0-F9800BECC4AC}" destId="{909F159C-9FCC-494D-975D-A6CCB8E5C11A}" srcOrd="0" destOrd="0" presId="urn:microsoft.com/office/officeart/2005/8/layout/vList2"/>
    <dgm:cxn modelId="{6DE17593-6B44-440B-922E-6E7056B3AE65}" srcId="{89777C75-A9BF-428C-8525-BC74D7128134}" destId="{47F96046-FD50-40C3-BF68-A7F45205BE36}" srcOrd="3" destOrd="0" parTransId="{3F31C141-2A9A-40C0-8B98-AF99AAE835DA}" sibTransId="{1DB88A7D-9832-40DB-90F5-C640EDA2E138}"/>
    <dgm:cxn modelId="{35DE6EB6-FACA-4AC1-8A3A-FB243A46755B}" srcId="{89777C75-A9BF-428C-8525-BC74D7128134}" destId="{BEC8E596-E1C2-4F98-AAC5-A662C64D3E1E}" srcOrd="0" destOrd="0" parTransId="{C2DB8059-2038-4D24-8737-16281B995E00}" sibTransId="{72899AA2-9458-438B-B4B8-F4B45E1A77FC}"/>
    <dgm:cxn modelId="{22E949B7-D4B8-4C1D-A996-475D4E38C129}" type="presOf" srcId="{47F96046-FD50-40C3-BF68-A7F45205BE36}" destId="{411C08C3-5B19-4E07-B7B2-F35D170398FB}" srcOrd="0" destOrd="0" presId="urn:microsoft.com/office/officeart/2005/8/layout/vList2"/>
    <dgm:cxn modelId="{472511E5-F3B8-4D55-9787-41CB64746F3E}" srcId="{89777C75-A9BF-428C-8525-BC74D7128134}" destId="{9AA59B66-F6C9-4F6D-8F53-CDF25A9D7BBF}" srcOrd="2" destOrd="0" parTransId="{5CD6E6CC-0BA5-41B7-B0CE-96630D213E53}" sibTransId="{48D19710-92C3-42AE-A87B-961E583B6C21}"/>
    <dgm:cxn modelId="{7A7804EC-7598-4A14-85FE-8E7896F46937}" type="presOf" srcId="{89777C75-A9BF-428C-8525-BC74D7128134}" destId="{90729F9C-BB97-4DB3-9CA7-F351A5C9D12B}" srcOrd="0" destOrd="0" presId="urn:microsoft.com/office/officeart/2005/8/layout/vList2"/>
    <dgm:cxn modelId="{7B7710ED-7F64-476E-80C1-9D08BC2A5AC5}" srcId="{89777C75-A9BF-428C-8525-BC74D7128134}" destId="{FF8BEDBD-6D3D-41A8-BDD0-F9800BECC4AC}" srcOrd="1" destOrd="0" parTransId="{7DC9CC28-4B22-4777-8714-E5CE57419AEF}" sibTransId="{5CC9C0C3-AAEA-4418-8E1E-73AB5383A549}"/>
    <dgm:cxn modelId="{527526EE-EE58-46B3-AA38-592ED2B3635F}" type="presOf" srcId="{9AA59B66-F6C9-4F6D-8F53-CDF25A9D7BBF}" destId="{B9E40F7A-2C97-4E3B-85B5-A14AAA1901C8}" srcOrd="0" destOrd="0" presId="urn:microsoft.com/office/officeart/2005/8/layout/vList2"/>
    <dgm:cxn modelId="{7EA2F8DE-73DB-4401-9DB7-C37F8CB87547}" type="presParOf" srcId="{90729F9C-BB97-4DB3-9CA7-F351A5C9D12B}" destId="{774B264C-A8E9-4EE6-8B88-EDF38C8C5FDF}" srcOrd="0" destOrd="0" presId="urn:microsoft.com/office/officeart/2005/8/layout/vList2"/>
    <dgm:cxn modelId="{900163EF-BE24-4A85-8BD7-22172BF30BAA}" type="presParOf" srcId="{90729F9C-BB97-4DB3-9CA7-F351A5C9D12B}" destId="{37C933D8-523E-4331-9C64-397770B76E15}" srcOrd="1" destOrd="0" presId="urn:microsoft.com/office/officeart/2005/8/layout/vList2"/>
    <dgm:cxn modelId="{42A9EDEC-DE60-49DE-886A-228BCDE14FA3}" type="presParOf" srcId="{90729F9C-BB97-4DB3-9CA7-F351A5C9D12B}" destId="{909F159C-9FCC-494D-975D-A6CCB8E5C11A}" srcOrd="2" destOrd="0" presId="urn:microsoft.com/office/officeart/2005/8/layout/vList2"/>
    <dgm:cxn modelId="{75F99184-CFBB-4974-8310-65F57B379554}" type="presParOf" srcId="{90729F9C-BB97-4DB3-9CA7-F351A5C9D12B}" destId="{7D783FC7-0AA0-48A5-A31F-8B90990FB1FC}" srcOrd="3" destOrd="0" presId="urn:microsoft.com/office/officeart/2005/8/layout/vList2"/>
    <dgm:cxn modelId="{1806A563-9C3B-4657-A11A-930B06199201}" type="presParOf" srcId="{90729F9C-BB97-4DB3-9CA7-F351A5C9D12B}" destId="{B9E40F7A-2C97-4E3B-85B5-A14AAA1901C8}" srcOrd="4" destOrd="0" presId="urn:microsoft.com/office/officeart/2005/8/layout/vList2"/>
    <dgm:cxn modelId="{187EAA5B-5A36-4320-8B46-76AF2CA2347C}" type="presParOf" srcId="{90729F9C-BB97-4DB3-9CA7-F351A5C9D12B}" destId="{D2C3BB3F-759F-4F71-A93C-7CEB82C8BF2C}" srcOrd="5" destOrd="0" presId="urn:microsoft.com/office/officeart/2005/8/layout/vList2"/>
    <dgm:cxn modelId="{076AE136-C2C8-4349-8096-B81BCF311D87}" type="presParOf" srcId="{90729F9C-BB97-4DB3-9CA7-F351A5C9D12B}" destId="{411C08C3-5B19-4E07-B7B2-F35D170398F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B80E4E-48E7-419F-8459-1931C88EF7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0723DD-C3C4-45ED-8572-2B1F541D0B82}">
      <dgm:prSet/>
      <dgm:spPr/>
      <dgm:t>
        <a:bodyPr/>
        <a:lstStyle/>
        <a:p>
          <a:r>
            <a:rPr lang="en-PK" b="1" i="0" baseline="0"/>
            <a:t>Finding 1</a:t>
          </a:r>
          <a:r>
            <a:rPr lang="en-PK" b="0" i="0" baseline="0"/>
            <a:t>: Text mining can transform unstructured data into strategic insights, improving decision-making.</a:t>
          </a:r>
          <a:endParaRPr lang="en-US"/>
        </a:p>
      </dgm:t>
    </dgm:pt>
    <dgm:pt modelId="{C4D726CD-7B23-431A-A65B-1B863A46CC71}" type="parTrans" cxnId="{6D10AB33-D5F0-4C6D-9EC3-6038088DED00}">
      <dgm:prSet/>
      <dgm:spPr/>
      <dgm:t>
        <a:bodyPr/>
        <a:lstStyle/>
        <a:p>
          <a:endParaRPr lang="en-US"/>
        </a:p>
      </dgm:t>
    </dgm:pt>
    <dgm:pt modelId="{1F949A77-F859-489D-91FC-64000525A523}" type="sibTrans" cxnId="{6D10AB33-D5F0-4C6D-9EC3-6038088DED00}">
      <dgm:prSet/>
      <dgm:spPr/>
      <dgm:t>
        <a:bodyPr/>
        <a:lstStyle/>
        <a:p>
          <a:endParaRPr lang="en-US"/>
        </a:p>
      </dgm:t>
    </dgm:pt>
    <dgm:pt modelId="{CF1E3E6C-8804-4762-A862-0E4D5B27EE39}">
      <dgm:prSet/>
      <dgm:spPr/>
      <dgm:t>
        <a:bodyPr/>
        <a:lstStyle/>
        <a:p>
          <a:r>
            <a:rPr lang="en-PK" b="1" i="0" baseline="0"/>
            <a:t>Finding 2</a:t>
          </a:r>
          <a:r>
            <a:rPr lang="en-PK" b="0" i="0" baseline="0"/>
            <a:t>: Sentiment analysis of SBP’s monetary policy statements revealed a generally neutral tone, avoiding extremes (hawkish or dovish).</a:t>
          </a:r>
          <a:endParaRPr lang="en-US"/>
        </a:p>
      </dgm:t>
    </dgm:pt>
    <dgm:pt modelId="{5278A9D6-190D-436D-BA8E-F4DD72AAEDA3}" type="parTrans" cxnId="{483DC4F7-AFAC-469C-8BA3-0A8A022CB138}">
      <dgm:prSet/>
      <dgm:spPr/>
      <dgm:t>
        <a:bodyPr/>
        <a:lstStyle/>
        <a:p>
          <a:endParaRPr lang="en-US"/>
        </a:p>
      </dgm:t>
    </dgm:pt>
    <dgm:pt modelId="{F53159FE-3DEB-4D46-96A3-88571283FE4A}" type="sibTrans" cxnId="{483DC4F7-AFAC-469C-8BA3-0A8A022CB138}">
      <dgm:prSet/>
      <dgm:spPr/>
      <dgm:t>
        <a:bodyPr/>
        <a:lstStyle/>
        <a:p>
          <a:endParaRPr lang="en-US"/>
        </a:p>
      </dgm:t>
    </dgm:pt>
    <dgm:pt modelId="{60CD8D93-6C2D-4DA3-9CDD-4F08CBC16239}">
      <dgm:prSet/>
      <dgm:spPr/>
      <dgm:t>
        <a:bodyPr/>
        <a:lstStyle/>
        <a:p>
          <a:r>
            <a:rPr lang="en-PK" b="1" i="0" baseline="0"/>
            <a:t>Finding 3</a:t>
          </a:r>
          <a:r>
            <a:rPr lang="en-PK" b="0" i="0" baseline="0"/>
            <a:t>: Topic modeling identified four critical themes: monetary policy, inflation, growth, and fiscal balances. </a:t>
          </a:r>
          <a:endParaRPr lang="en-US"/>
        </a:p>
      </dgm:t>
    </dgm:pt>
    <dgm:pt modelId="{CB176FFC-A4FB-426C-AC65-676B87F415BE}" type="parTrans" cxnId="{C7C33978-46B7-4BF0-8218-13D878FD4B1D}">
      <dgm:prSet/>
      <dgm:spPr/>
      <dgm:t>
        <a:bodyPr/>
        <a:lstStyle/>
        <a:p>
          <a:endParaRPr lang="en-US"/>
        </a:p>
      </dgm:t>
    </dgm:pt>
    <dgm:pt modelId="{F556081E-30CD-4CBA-A08E-5A5261C6EC2C}" type="sibTrans" cxnId="{C7C33978-46B7-4BF0-8218-13D878FD4B1D}">
      <dgm:prSet/>
      <dgm:spPr/>
      <dgm:t>
        <a:bodyPr/>
        <a:lstStyle/>
        <a:p>
          <a:endParaRPr lang="en-US"/>
        </a:p>
      </dgm:t>
    </dgm:pt>
    <dgm:pt modelId="{FD5FC0C8-26B3-4A1F-BAF7-74BCCD8EB7B1}" type="pres">
      <dgm:prSet presAssocID="{1FB80E4E-48E7-419F-8459-1931C88EF710}" presName="linear" presStyleCnt="0">
        <dgm:presLayoutVars>
          <dgm:animLvl val="lvl"/>
          <dgm:resizeHandles val="exact"/>
        </dgm:presLayoutVars>
      </dgm:prSet>
      <dgm:spPr/>
    </dgm:pt>
    <dgm:pt modelId="{F4B998C8-16EB-47DC-810F-80A0B995A608}" type="pres">
      <dgm:prSet presAssocID="{E90723DD-C3C4-45ED-8572-2B1F541D0B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7A1269-9206-4B38-A532-239A254F1BF0}" type="pres">
      <dgm:prSet presAssocID="{1F949A77-F859-489D-91FC-64000525A523}" presName="spacer" presStyleCnt="0"/>
      <dgm:spPr/>
    </dgm:pt>
    <dgm:pt modelId="{BD94B808-759D-4E9D-B594-77C9B3D2F9EF}" type="pres">
      <dgm:prSet presAssocID="{CF1E3E6C-8804-4762-A862-0E4D5B27EE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21356D8-0C75-40F5-9877-2FDDA85B3ED3}" type="pres">
      <dgm:prSet presAssocID="{F53159FE-3DEB-4D46-96A3-88571283FE4A}" presName="spacer" presStyleCnt="0"/>
      <dgm:spPr/>
    </dgm:pt>
    <dgm:pt modelId="{23DA6ECF-0535-4EB4-AB9F-5B5E9AF8F550}" type="pres">
      <dgm:prSet presAssocID="{60CD8D93-6C2D-4DA3-9CDD-4F08CBC162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67D502E-0406-4D2A-B0DA-C60D75E9B90F}" type="presOf" srcId="{CF1E3E6C-8804-4762-A862-0E4D5B27EE39}" destId="{BD94B808-759D-4E9D-B594-77C9B3D2F9EF}" srcOrd="0" destOrd="0" presId="urn:microsoft.com/office/officeart/2005/8/layout/vList2"/>
    <dgm:cxn modelId="{6D10AB33-D5F0-4C6D-9EC3-6038088DED00}" srcId="{1FB80E4E-48E7-419F-8459-1931C88EF710}" destId="{E90723DD-C3C4-45ED-8572-2B1F541D0B82}" srcOrd="0" destOrd="0" parTransId="{C4D726CD-7B23-431A-A65B-1B863A46CC71}" sibTransId="{1F949A77-F859-489D-91FC-64000525A523}"/>
    <dgm:cxn modelId="{B8862273-5CF0-44F4-88F7-5332869DD0D0}" type="presOf" srcId="{60CD8D93-6C2D-4DA3-9CDD-4F08CBC16239}" destId="{23DA6ECF-0535-4EB4-AB9F-5B5E9AF8F550}" srcOrd="0" destOrd="0" presId="urn:microsoft.com/office/officeart/2005/8/layout/vList2"/>
    <dgm:cxn modelId="{C7C33978-46B7-4BF0-8218-13D878FD4B1D}" srcId="{1FB80E4E-48E7-419F-8459-1931C88EF710}" destId="{60CD8D93-6C2D-4DA3-9CDD-4F08CBC16239}" srcOrd="2" destOrd="0" parTransId="{CB176FFC-A4FB-426C-AC65-676B87F415BE}" sibTransId="{F556081E-30CD-4CBA-A08E-5A5261C6EC2C}"/>
    <dgm:cxn modelId="{9B56ACAD-6258-43A6-905B-9065DE9C208A}" type="presOf" srcId="{1FB80E4E-48E7-419F-8459-1931C88EF710}" destId="{FD5FC0C8-26B3-4A1F-BAF7-74BCCD8EB7B1}" srcOrd="0" destOrd="0" presId="urn:microsoft.com/office/officeart/2005/8/layout/vList2"/>
    <dgm:cxn modelId="{53F349AE-0EA8-496B-A576-CFABA464271B}" type="presOf" srcId="{E90723DD-C3C4-45ED-8572-2B1F541D0B82}" destId="{F4B998C8-16EB-47DC-810F-80A0B995A608}" srcOrd="0" destOrd="0" presId="urn:microsoft.com/office/officeart/2005/8/layout/vList2"/>
    <dgm:cxn modelId="{483DC4F7-AFAC-469C-8BA3-0A8A022CB138}" srcId="{1FB80E4E-48E7-419F-8459-1931C88EF710}" destId="{CF1E3E6C-8804-4762-A862-0E4D5B27EE39}" srcOrd="1" destOrd="0" parTransId="{5278A9D6-190D-436D-BA8E-F4DD72AAEDA3}" sibTransId="{F53159FE-3DEB-4D46-96A3-88571283FE4A}"/>
    <dgm:cxn modelId="{D848C9FF-45FC-4F0F-8273-F7545A9E23ED}" type="presParOf" srcId="{FD5FC0C8-26B3-4A1F-BAF7-74BCCD8EB7B1}" destId="{F4B998C8-16EB-47DC-810F-80A0B995A608}" srcOrd="0" destOrd="0" presId="urn:microsoft.com/office/officeart/2005/8/layout/vList2"/>
    <dgm:cxn modelId="{8154695F-12D4-4B51-B9F5-66CD9B125450}" type="presParOf" srcId="{FD5FC0C8-26B3-4A1F-BAF7-74BCCD8EB7B1}" destId="{2F7A1269-9206-4B38-A532-239A254F1BF0}" srcOrd="1" destOrd="0" presId="urn:microsoft.com/office/officeart/2005/8/layout/vList2"/>
    <dgm:cxn modelId="{BE496F58-F528-4B52-8B15-19F7739EA526}" type="presParOf" srcId="{FD5FC0C8-26B3-4A1F-BAF7-74BCCD8EB7B1}" destId="{BD94B808-759D-4E9D-B594-77C9B3D2F9EF}" srcOrd="2" destOrd="0" presId="urn:microsoft.com/office/officeart/2005/8/layout/vList2"/>
    <dgm:cxn modelId="{E861554F-3464-48A1-883C-BB8919769615}" type="presParOf" srcId="{FD5FC0C8-26B3-4A1F-BAF7-74BCCD8EB7B1}" destId="{321356D8-0C75-40F5-9877-2FDDA85B3ED3}" srcOrd="3" destOrd="0" presId="urn:microsoft.com/office/officeart/2005/8/layout/vList2"/>
    <dgm:cxn modelId="{3396FDE6-2BFB-4929-9899-8B5F4D66E2A9}" type="presParOf" srcId="{FD5FC0C8-26B3-4A1F-BAF7-74BCCD8EB7B1}" destId="{23DA6ECF-0535-4EB4-AB9F-5B5E9AF8F55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3ADFEB-2A76-41F1-9436-D0961204AF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AEAB0B8-01F4-47FB-9877-4D253DB06CC0}">
      <dgm:prSet/>
      <dgm:spPr/>
      <dgm:t>
        <a:bodyPr/>
        <a:lstStyle/>
        <a:p>
          <a:r>
            <a:rPr lang="en-US" b="1"/>
            <a:t>Text Mining Potential</a:t>
          </a:r>
          <a:r>
            <a:rPr lang="en-US"/>
            <a:t>:</a:t>
          </a:r>
        </a:p>
      </dgm:t>
    </dgm:pt>
    <dgm:pt modelId="{01108DEF-BD5D-429F-A525-A9F63947C925}" type="parTrans" cxnId="{24CB4402-9E11-4F88-AA64-890E870A0EEC}">
      <dgm:prSet/>
      <dgm:spPr/>
      <dgm:t>
        <a:bodyPr/>
        <a:lstStyle/>
        <a:p>
          <a:endParaRPr lang="en-US"/>
        </a:p>
      </dgm:t>
    </dgm:pt>
    <dgm:pt modelId="{470395E7-C7F9-4B41-8D1D-642C67E4C377}" type="sibTrans" cxnId="{24CB4402-9E11-4F88-AA64-890E870A0EEC}">
      <dgm:prSet/>
      <dgm:spPr/>
      <dgm:t>
        <a:bodyPr/>
        <a:lstStyle/>
        <a:p>
          <a:endParaRPr lang="en-US"/>
        </a:p>
      </dgm:t>
    </dgm:pt>
    <dgm:pt modelId="{C2980BE6-2931-461F-8DAE-148A5E537402}">
      <dgm:prSet/>
      <dgm:spPr/>
      <dgm:t>
        <a:bodyPr/>
        <a:lstStyle/>
        <a:p>
          <a:r>
            <a:rPr lang="en-US"/>
            <a:t>Successfully transformed unstructured monetary policy data into structured insights.</a:t>
          </a:r>
        </a:p>
      </dgm:t>
    </dgm:pt>
    <dgm:pt modelId="{8F6A8A06-2CC1-4973-805B-5257FDC11082}" type="parTrans" cxnId="{853EF05A-100C-4E3F-B2DB-F6945E84EEE9}">
      <dgm:prSet/>
      <dgm:spPr/>
      <dgm:t>
        <a:bodyPr/>
        <a:lstStyle/>
        <a:p>
          <a:endParaRPr lang="en-US"/>
        </a:p>
      </dgm:t>
    </dgm:pt>
    <dgm:pt modelId="{404CDFC3-EE25-4979-9E81-AA0159AE85C7}" type="sibTrans" cxnId="{853EF05A-100C-4E3F-B2DB-F6945E84EEE9}">
      <dgm:prSet/>
      <dgm:spPr/>
      <dgm:t>
        <a:bodyPr/>
        <a:lstStyle/>
        <a:p>
          <a:endParaRPr lang="en-US"/>
        </a:p>
      </dgm:t>
    </dgm:pt>
    <dgm:pt modelId="{F34D9825-68F0-46EF-81B6-BBA75843DF66}">
      <dgm:prSet/>
      <dgm:spPr/>
      <dgm:t>
        <a:bodyPr/>
        <a:lstStyle/>
        <a:p>
          <a:r>
            <a:rPr lang="en-US"/>
            <a:t>Revealed patterns and themes in SBP's policy communications.</a:t>
          </a:r>
        </a:p>
      </dgm:t>
    </dgm:pt>
    <dgm:pt modelId="{DC4E4EC8-8851-4FD1-82F3-6B7FA20ECC96}" type="parTrans" cxnId="{322A23B3-B19D-46FA-AD9B-2D808CB67299}">
      <dgm:prSet/>
      <dgm:spPr/>
      <dgm:t>
        <a:bodyPr/>
        <a:lstStyle/>
        <a:p>
          <a:endParaRPr lang="en-US"/>
        </a:p>
      </dgm:t>
    </dgm:pt>
    <dgm:pt modelId="{3AEB4B48-8F5C-4BE2-AA27-55D13EF6CA07}" type="sibTrans" cxnId="{322A23B3-B19D-46FA-AD9B-2D808CB67299}">
      <dgm:prSet/>
      <dgm:spPr/>
      <dgm:t>
        <a:bodyPr/>
        <a:lstStyle/>
        <a:p>
          <a:endParaRPr lang="en-US"/>
        </a:p>
      </dgm:t>
    </dgm:pt>
    <dgm:pt modelId="{C07F2267-F58D-4BF3-82A8-FDB852702176}">
      <dgm:prSet/>
      <dgm:spPr/>
      <dgm:t>
        <a:bodyPr/>
        <a:lstStyle/>
        <a:p>
          <a:r>
            <a:rPr lang="en-US" b="1"/>
            <a:t>Neutral Policy Tone</a:t>
          </a:r>
          <a:r>
            <a:rPr lang="en-US"/>
            <a:t>:</a:t>
          </a:r>
        </a:p>
      </dgm:t>
    </dgm:pt>
    <dgm:pt modelId="{90960D20-67AD-446D-86F7-07596761E93E}" type="parTrans" cxnId="{D72CD782-C1AB-4496-87FD-0AA6BC0F483B}">
      <dgm:prSet/>
      <dgm:spPr/>
      <dgm:t>
        <a:bodyPr/>
        <a:lstStyle/>
        <a:p>
          <a:endParaRPr lang="en-US"/>
        </a:p>
      </dgm:t>
    </dgm:pt>
    <dgm:pt modelId="{A0DFF764-4FAB-40B8-9C1F-1C0DCB54A2B9}" type="sibTrans" cxnId="{D72CD782-C1AB-4496-87FD-0AA6BC0F483B}">
      <dgm:prSet/>
      <dgm:spPr/>
      <dgm:t>
        <a:bodyPr/>
        <a:lstStyle/>
        <a:p>
          <a:endParaRPr lang="en-US"/>
        </a:p>
      </dgm:t>
    </dgm:pt>
    <dgm:pt modelId="{79910797-E5FD-4657-AC1E-404382CCADD5}">
      <dgm:prSet/>
      <dgm:spPr/>
      <dgm:t>
        <a:bodyPr/>
        <a:lstStyle/>
        <a:p>
          <a:r>
            <a:rPr lang="en-US"/>
            <a:t>Sentiment analysis showed SBP’s statements maintain a neutral tone, avoiding strong hawkish or dovish biases.</a:t>
          </a:r>
        </a:p>
      </dgm:t>
    </dgm:pt>
    <dgm:pt modelId="{D885EA32-14F4-4EAB-B30D-9EFF5EB96851}" type="parTrans" cxnId="{C70A31DB-DC75-4537-929B-E2CBE54FA520}">
      <dgm:prSet/>
      <dgm:spPr/>
      <dgm:t>
        <a:bodyPr/>
        <a:lstStyle/>
        <a:p>
          <a:endParaRPr lang="en-US"/>
        </a:p>
      </dgm:t>
    </dgm:pt>
    <dgm:pt modelId="{F0610160-42B4-43D9-BAFB-C2BBEB9CA9BF}" type="sibTrans" cxnId="{C70A31DB-DC75-4537-929B-E2CBE54FA520}">
      <dgm:prSet/>
      <dgm:spPr/>
      <dgm:t>
        <a:bodyPr/>
        <a:lstStyle/>
        <a:p>
          <a:endParaRPr lang="en-US"/>
        </a:p>
      </dgm:t>
    </dgm:pt>
    <dgm:pt modelId="{C939B941-897E-4A08-8197-A5F5CF12FAB3}">
      <dgm:prSet/>
      <dgm:spPr/>
      <dgm:t>
        <a:bodyPr/>
        <a:lstStyle/>
        <a:p>
          <a:r>
            <a:rPr lang="en-US"/>
            <a:t>This neutrality reflects balanced policy communication.</a:t>
          </a:r>
        </a:p>
      </dgm:t>
    </dgm:pt>
    <dgm:pt modelId="{4E3D68B7-B630-4757-9002-F2D66F1CFE34}" type="parTrans" cxnId="{D081F5FC-AA63-4DF2-9B09-74D7ABC2688D}">
      <dgm:prSet/>
      <dgm:spPr/>
      <dgm:t>
        <a:bodyPr/>
        <a:lstStyle/>
        <a:p>
          <a:endParaRPr lang="en-US"/>
        </a:p>
      </dgm:t>
    </dgm:pt>
    <dgm:pt modelId="{653AD198-383C-40B4-98BC-E96B4CB7FEE3}" type="sibTrans" cxnId="{D081F5FC-AA63-4DF2-9B09-74D7ABC2688D}">
      <dgm:prSet/>
      <dgm:spPr/>
      <dgm:t>
        <a:bodyPr/>
        <a:lstStyle/>
        <a:p>
          <a:endParaRPr lang="en-US"/>
        </a:p>
      </dgm:t>
    </dgm:pt>
    <dgm:pt modelId="{A074A09B-21CE-4704-9860-D9958393218F}" type="pres">
      <dgm:prSet presAssocID="{763ADFEB-2A76-41F1-9436-D0961204AFFD}" presName="linear" presStyleCnt="0">
        <dgm:presLayoutVars>
          <dgm:animLvl val="lvl"/>
          <dgm:resizeHandles val="exact"/>
        </dgm:presLayoutVars>
      </dgm:prSet>
      <dgm:spPr/>
    </dgm:pt>
    <dgm:pt modelId="{212C7DB3-156A-45B1-A885-EFC5F477698C}" type="pres">
      <dgm:prSet presAssocID="{9AEAB0B8-01F4-47FB-9877-4D253DB06CC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E5C1004-2D1C-4AB7-ABBE-6D14E80AF26F}" type="pres">
      <dgm:prSet presAssocID="{9AEAB0B8-01F4-47FB-9877-4D253DB06CC0}" presName="childText" presStyleLbl="revTx" presStyleIdx="0" presStyleCnt="2">
        <dgm:presLayoutVars>
          <dgm:bulletEnabled val="1"/>
        </dgm:presLayoutVars>
      </dgm:prSet>
      <dgm:spPr/>
    </dgm:pt>
    <dgm:pt modelId="{8360DB06-09F3-48CF-BB1E-40768B88811C}" type="pres">
      <dgm:prSet presAssocID="{C07F2267-F58D-4BF3-82A8-FDB85270217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D403A97-5BE6-40B4-B293-C18CEA6170B4}" type="pres">
      <dgm:prSet presAssocID="{C07F2267-F58D-4BF3-82A8-FDB85270217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CB4402-9E11-4F88-AA64-890E870A0EEC}" srcId="{763ADFEB-2A76-41F1-9436-D0961204AFFD}" destId="{9AEAB0B8-01F4-47FB-9877-4D253DB06CC0}" srcOrd="0" destOrd="0" parTransId="{01108DEF-BD5D-429F-A525-A9F63947C925}" sibTransId="{470395E7-C7F9-4B41-8D1D-642C67E4C377}"/>
    <dgm:cxn modelId="{96781907-363F-4753-AD0E-5FDFC17C5914}" type="presOf" srcId="{79910797-E5FD-4657-AC1E-404382CCADD5}" destId="{5D403A97-5BE6-40B4-B293-C18CEA6170B4}" srcOrd="0" destOrd="0" presId="urn:microsoft.com/office/officeart/2005/8/layout/vList2"/>
    <dgm:cxn modelId="{6DDD1B60-6E26-4655-9DAF-C977AFC8747F}" type="presOf" srcId="{F34D9825-68F0-46EF-81B6-BBA75843DF66}" destId="{EE5C1004-2D1C-4AB7-ABBE-6D14E80AF26F}" srcOrd="0" destOrd="1" presId="urn:microsoft.com/office/officeart/2005/8/layout/vList2"/>
    <dgm:cxn modelId="{853EF05A-100C-4E3F-B2DB-F6945E84EEE9}" srcId="{9AEAB0B8-01F4-47FB-9877-4D253DB06CC0}" destId="{C2980BE6-2931-461F-8DAE-148A5E537402}" srcOrd="0" destOrd="0" parTransId="{8F6A8A06-2CC1-4973-805B-5257FDC11082}" sibTransId="{404CDFC3-EE25-4979-9E81-AA0159AE85C7}"/>
    <dgm:cxn modelId="{D72CD782-C1AB-4496-87FD-0AA6BC0F483B}" srcId="{763ADFEB-2A76-41F1-9436-D0961204AFFD}" destId="{C07F2267-F58D-4BF3-82A8-FDB852702176}" srcOrd="1" destOrd="0" parTransId="{90960D20-67AD-446D-86F7-07596761E93E}" sibTransId="{A0DFF764-4FAB-40B8-9C1F-1C0DCB54A2B9}"/>
    <dgm:cxn modelId="{E02E1388-8894-4BD8-B9C6-686DA00DD5A8}" type="presOf" srcId="{C939B941-897E-4A08-8197-A5F5CF12FAB3}" destId="{5D403A97-5BE6-40B4-B293-C18CEA6170B4}" srcOrd="0" destOrd="1" presId="urn:microsoft.com/office/officeart/2005/8/layout/vList2"/>
    <dgm:cxn modelId="{98CBCE8A-A41B-4E3C-B555-E32B7FEE5112}" type="presOf" srcId="{9AEAB0B8-01F4-47FB-9877-4D253DB06CC0}" destId="{212C7DB3-156A-45B1-A885-EFC5F477698C}" srcOrd="0" destOrd="0" presId="urn:microsoft.com/office/officeart/2005/8/layout/vList2"/>
    <dgm:cxn modelId="{F4D1349E-B314-43DE-8177-AF025C2CFF26}" type="presOf" srcId="{763ADFEB-2A76-41F1-9436-D0961204AFFD}" destId="{A074A09B-21CE-4704-9860-D9958393218F}" srcOrd="0" destOrd="0" presId="urn:microsoft.com/office/officeart/2005/8/layout/vList2"/>
    <dgm:cxn modelId="{322A23B3-B19D-46FA-AD9B-2D808CB67299}" srcId="{9AEAB0B8-01F4-47FB-9877-4D253DB06CC0}" destId="{F34D9825-68F0-46EF-81B6-BBA75843DF66}" srcOrd="1" destOrd="0" parTransId="{DC4E4EC8-8851-4FD1-82F3-6B7FA20ECC96}" sibTransId="{3AEB4B48-8F5C-4BE2-AA27-55D13EF6CA07}"/>
    <dgm:cxn modelId="{491F9BCF-2938-488B-9090-D0E2AC5E9C3D}" type="presOf" srcId="{C07F2267-F58D-4BF3-82A8-FDB852702176}" destId="{8360DB06-09F3-48CF-BB1E-40768B88811C}" srcOrd="0" destOrd="0" presId="urn:microsoft.com/office/officeart/2005/8/layout/vList2"/>
    <dgm:cxn modelId="{BFFA4AD8-3F01-4DFB-B7FC-58E4B7B4EFAF}" type="presOf" srcId="{C2980BE6-2931-461F-8DAE-148A5E537402}" destId="{EE5C1004-2D1C-4AB7-ABBE-6D14E80AF26F}" srcOrd="0" destOrd="0" presId="urn:microsoft.com/office/officeart/2005/8/layout/vList2"/>
    <dgm:cxn modelId="{C70A31DB-DC75-4537-929B-E2CBE54FA520}" srcId="{C07F2267-F58D-4BF3-82A8-FDB852702176}" destId="{79910797-E5FD-4657-AC1E-404382CCADD5}" srcOrd="0" destOrd="0" parTransId="{D885EA32-14F4-4EAB-B30D-9EFF5EB96851}" sibTransId="{F0610160-42B4-43D9-BAFB-C2BBEB9CA9BF}"/>
    <dgm:cxn modelId="{D081F5FC-AA63-4DF2-9B09-74D7ABC2688D}" srcId="{C07F2267-F58D-4BF3-82A8-FDB852702176}" destId="{C939B941-897E-4A08-8197-A5F5CF12FAB3}" srcOrd="1" destOrd="0" parTransId="{4E3D68B7-B630-4757-9002-F2D66F1CFE34}" sibTransId="{653AD198-383C-40B4-98BC-E96B4CB7FEE3}"/>
    <dgm:cxn modelId="{88ADAC29-1B20-4029-8F8B-17595FBCBD5B}" type="presParOf" srcId="{A074A09B-21CE-4704-9860-D9958393218F}" destId="{212C7DB3-156A-45B1-A885-EFC5F477698C}" srcOrd="0" destOrd="0" presId="urn:microsoft.com/office/officeart/2005/8/layout/vList2"/>
    <dgm:cxn modelId="{3FB8D883-BDF7-45C4-BE6C-9718D026857B}" type="presParOf" srcId="{A074A09B-21CE-4704-9860-D9958393218F}" destId="{EE5C1004-2D1C-4AB7-ABBE-6D14E80AF26F}" srcOrd="1" destOrd="0" presId="urn:microsoft.com/office/officeart/2005/8/layout/vList2"/>
    <dgm:cxn modelId="{408593D7-2890-4401-9924-67F504024C08}" type="presParOf" srcId="{A074A09B-21CE-4704-9860-D9958393218F}" destId="{8360DB06-09F3-48CF-BB1E-40768B88811C}" srcOrd="2" destOrd="0" presId="urn:microsoft.com/office/officeart/2005/8/layout/vList2"/>
    <dgm:cxn modelId="{CE6A4226-81FA-468A-909E-8D81E7455011}" type="presParOf" srcId="{A074A09B-21CE-4704-9860-D9958393218F}" destId="{5D403A97-5BE6-40B4-B293-C18CEA6170B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6A4FE3-289A-4D4B-881F-C92D1B51CC8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7EE8F1A-9F07-414A-8A79-B9C7A3AB0C53}">
      <dgm:prSet/>
      <dgm:spPr/>
      <dgm:t>
        <a:bodyPr/>
        <a:lstStyle/>
        <a:p>
          <a:r>
            <a:rPr lang="en-US" b="1"/>
            <a:t>1. Enhance Data Infrastructure</a:t>
          </a:r>
          <a:endParaRPr lang="en-US"/>
        </a:p>
      </dgm:t>
    </dgm:pt>
    <dgm:pt modelId="{D092575E-B73A-4B24-A159-AEDD1CD04D52}" type="parTrans" cxnId="{43B47A3F-EC02-4C3B-A043-960137F54C87}">
      <dgm:prSet/>
      <dgm:spPr/>
      <dgm:t>
        <a:bodyPr/>
        <a:lstStyle/>
        <a:p>
          <a:endParaRPr lang="en-US"/>
        </a:p>
      </dgm:t>
    </dgm:pt>
    <dgm:pt modelId="{16315842-CE82-401E-8C25-F3161F1BFD4B}" type="sibTrans" cxnId="{43B47A3F-EC02-4C3B-A043-960137F54C87}">
      <dgm:prSet/>
      <dgm:spPr/>
      <dgm:t>
        <a:bodyPr/>
        <a:lstStyle/>
        <a:p>
          <a:endParaRPr lang="en-US"/>
        </a:p>
      </dgm:t>
    </dgm:pt>
    <dgm:pt modelId="{3147277B-F5EC-4506-B1FE-DDCBC2A7297E}">
      <dgm:prSet/>
      <dgm:spPr/>
      <dgm:t>
        <a:bodyPr/>
        <a:lstStyle/>
        <a:p>
          <a:r>
            <a:rPr lang="en-US"/>
            <a:t>Invest in robust and standardized data collection, storage, and processing systems.</a:t>
          </a:r>
        </a:p>
      </dgm:t>
    </dgm:pt>
    <dgm:pt modelId="{C94AC25A-00BC-4BE6-B90F-3737945266C9}" type="parTrans" cxnId="{2F4B7ED4-8A64-4A2C-BED5-3ED148E0DD6D}">
      <dgm:prSet/>
      <dgm:spPr/>
      <dgm:t>
        <a:bodyPr/>
        <a:lstStyle/>
        <a:p>
          <a:endParaRPr lang="en-US"/>
        </a:p>
      </dgm:t>
    </dgm:pt>
    <dgm:pt modelId="{DE73FD8E-512E-4BCE-9B67-3E7C3447B4C0}" type="sibTrans" cxnId="{2F4B7ED4-8A64-4A2C-BED5-3ED148E0DD6D}">
      <dgm:prSet/>
      <dgm:spPr/>
      <dgm:t>
        <a:bodyPr/>
        <a:lstStyle/>
        <a:p>
          <a:endParaRPr lang="en-US"/>
        </a:p>
      </dgm:t>
    </dgm:pt>
    <dgm:pt modelId="{19509BC6-AA78-47B7-B10E-065CF0915777}">
      <dgm:prSet/>
      <dgm:spPr/>
      <dgm:t>
        <a:bodyPr/>
        <a:lstStyle/>
        <a:p>
          <a:r>
            <a:rPr lang="en-US"/>
            <a:t>Prioritize machine-readable formats for all policy documents to support AI-driven analysis.</a:t>
          </a:r>
        </a:p>
      </dgm:t>
    </dgm:pt>
    <dgm:pt modelId="{DD81B3F8-E77C-4F41-B258-ADAFB56021FB}" type="parTrans" cxnId="{6A1DC831-3B08-4DBD-912C-908779C2D268}">
      <dgm:prSet/>
      <dgm:spPr/>
      <dgm:t>
        <a:bodyPr/>
        <a:lstStyle/>
        <a:p>
          <a:endParaRPr lang="en-US"/>
        </a:p>
      </dgm:t>
    </dgm:pt>
    <dgm:pt modelId="{28D2002B-14AE-4729-9039-CC834BBA4A57}" type="sibTrans" cxnId="{6A1DC831-3B08-4DBD-912C-908779C2D268}">
      <dgm:prSet/>
      <dgm:spPr/>
      <dgm:t>
        <a:bodyPr/>
        <a:lstStyle/>
        <a:p>
          <a:endParaRPr lang="en-US"/>
        </a:p>
      </dgm:t>
    </dgm:pt>
    <dgm:pt modelId="{46134A53-75BF-4847-AF12-9C5CAA5A62FB}">
      <dgm:prSet/>
      <dgm:spPr/>
      <dgm:t>
        <a:bodyPr/>
        <a:lstStyle/>
        <a:p>
          <a:r>
            <a:rPr lang="en-US" b="1"/>
            <a:t>2. Institutionalize Text Analysis Tools</a:t>
          </a:r>
          <a:endParaRPr lang="en-US"/>
        </a:p>
      </dgm:t>
    </dgm:pt>
    <dgm:pt modelId="{2592DF56-2702-4F40-877F-8367C2ECA16D}" type="parTrans" cxnId="{D9DB81EF-8B8B-4082-97C4-5CBABEF9E754}">
      <dgm:prSet/>
      <dgm:spPr/>
      <dgm:t>
        <a:bodyPr/>
        <a:lstStyle/>
        <a:p>
          <a:endParaRPr lang="en-US"/>
        </a:p>
      </dgm:t>
    </dgm:pt>
    <dgm:pt modelId="{25ECD3AB-19B5-4B79-9DC8-F9E6C91FA588}" type="sibTrans" cxnId="{D9DB81EF-8B8B-4082-97C4-5CBABEF9E754}">
      <dgm:prSet/>
      <dgm:spPr/>
      <dgm:t>
        <a:bodyPr/>
        <a:lstStyle/>
        <a:p>
          <a:endParaRPr lang="en-US"/>
        </a:p>
      </dgm:t>
    </dgm:pt>
    <dgm:pt modelId="{0966A8FB-5B6D-41A3-84D1-A57048DF5904}">
      <dgm:prSet/>
      <dgm:spPr/>
      <dgm:t>
        <a:bodyPr/>
        <a:lstStyle/>
        <a:p>
          <a:r>
            <a:rPr lang="en-US"/>
            <a:t>Integrate Natural Language Processing (NLP) and sentiment analysis into policymaking processes.</a:t>
          </a:r>
        </a:p>
      </dgm:t>
    </dgm:pt>
    <dgm:pt modelId="{61B35BCA-D187-47A9-8B96-E593F5ACFEA7}" type="parTrans" cxnId="{B00A2C39-C525-481A-8E3B-42C6A282EFF6}">
      <dgm:prSet/>
      <dgm:spPr/>
      <dgm:t>
        <a:bodyPr/>
        <a:lstStyle/>
        <a:p>
          <a:endParaRPr lang="en-US"/>
        </a:p>
      </dgm:t>
    </dgm:pt>
    <dgm:pt modelId="{C9BA4E96-BBB3-4725-A054-A172D82CBEC1}" type="sibTrans" cxnId="{B00A2C39-C525-481A-8E3B-42C6A282EFF6}">
      <dgm:prSet/>
      <dgm:spPr/>
      <dgm:t>
        <a:bodyPr/>
        <a:lstStyle/>
        <a:p>
          <a:endParaRPr lang="en-US"/>
        </a:p>
      </dgm:t>
    </dgm:pt>
    <dgm:pt modelId="{E1DDF38C-79B6-4A9A-ADBC-668238E0FEA0}">
      <dgm:prSet/>
      <dgm:spPr/>
      <dgm:t>
        <a:bodyPr/>
        <a:lstStyle/>
        <a:p>
          <a:r>
            <a:rPr lang="en-US"/>
            <a:t>Train public sector staff in text mining and data-driven decision-making.</a:t>
          </a:r>
        </a:p>
      </dgm:t>
    </dgm:pt>
    <dgm:pt modelId="{E56B7F5D-3574-4842-9F42-44D7B41114D2}" type="parTrans" cxnId="{79ED016A-9784-4424-889B-D11D72199CFC}">
      <dgm:prSet/>
      <dgm:spPr/>
      <dgm:t>
        <a:bodyPr/>
        <a:lstStyle/>
        <a:p>
          <a:endParaRPr lang="en-US"/>
        </a:p>
      </dgm:t>
    </dgm:pt>
    <dgm:pt modelId="{1599D2CE-F78F-4A2A-AA56-278791078BD7}" type="sibTrans" cxnId="{79ED016A-9784-4424-889B-D11D72199CFC}">
      <dgm:prSet/>
      <dgm:spPr/>
      <dgm:t>
        <a:bodyPr/>
        <a:lstStyle/>
        <a:p>
          <a:endParaRPr lang="en-US"/>
        </a:p>
      </dgm:t>
    </dgm:pt>
    <dgm:pt modelId="{DB6CC485-07F9-41F3-BCE3-BCC04BBD5875}">
      <dgm:prSet/>
      <dgm:spPr/>
      <dgm:t>
        <a:bodyPr/>
        <a:lstStyle/>
        <a:p>
          <a:r>
            <a:rPr lang="en-US" b="1"/>
            <a:t>3. Promote Data Quality and Trust</a:t>
          </a:r>
          <a:endParaRPr lang="en-US"/>
        </a:p>
      </dgm:t>
    </dgm:pt>
    <dgm:pt modelId="{9EE72CE9-EBBD-4387-A68B-AE370879703D}" type="parTrans" cxnId="{FFB4F426-F7BF-45F6-A11E-AF4472093CEA}">
      <dgm:prSet/>
      <dgm:spPr/>
      <dgm:t>
        <a:bodyPr/>
        <a:lstStyle/>
        <a:p>
          <a:endParaRPr lang="en-US"/>
        </a:p>
      </dgm:t>
    </dgm:pt>
    <dgm:pt modelId="{73451518-F8BC-480E-8114-4118E1160FB0}" type="sibTrans" cxnId="{FFB4F426-F7BF-45F6-A11E-AF4472093CEA}">
      <dgm:prSet/>
      <dgm:spPr/>
      <dgm:t>
        <a:bodyPr/>
        <a:lstStyle/>
        <a:p>
          <a:endParaRPr lang="en-US"/>
        </a:p>
      </dgm:t>
    </dgm:pt>
    <dgm:pt modelId="{D555E06E-5105-4218-AE75-C3D5C9BC14B7}">
      <dgm:prSet/>
      <dgm:spPr/>
      <dgm:t>
        <a:bodyPr/>
        <a:lstStyle/>
        <a:p>
          <a:r>
            <a:rPr lang="en-US"/>
            <a:t>Establish strict data governance policies emphasizing quality, privacy, and transparency.</a:t>
          </a:r>
        </a:p>
      </dgm:t>
    </dgm:pt>
    <dgm:pt modelId="{2979A81C-DC8C-4CB0-BA08-C70DFE7B2E80}" type="parTrans" cxnId="{FBB03871-35D2-4DF9-8A9C-909066C98616}">
      <dgm:prSet/>
      <dgm:spPr/>
      <dgm:t>
        <a:bodyPr/>
        <a:lstStyle/>
        <a:p>
          <a:endParaRPr lang="en-US"/>
        </a:p>
      </dgm:t>
    </dgm:pt>
    <dgm:pt modelId="{15FD2758-1693-46B5-8B41-232AA54DD242}" type="sibTrans" cxnId="{FBB03871-35D2-4DF9-8A9C-909066C98616}">
      <dgm:prSet/>
      <dgm:spPr/>
      <dgm:t>
        <a:bodyPr/>
        <a:lstStyle/>
        <a:p>
          <a:endParaRPr lang="en-US"/>
        </a:p>
      </dgm:t>
    </dgm:pt>
    <dgm:pt modelId="{9B5567C9-C9FF-4391-A03E-D389B2BB5325}">
      <dgm:prSet/>
      <dgm:spPr/>
      <dgm:t>
        <a:bodyPr/>
        <a:lstStyle/>
        <a:p>
          <a:r>
            <a:rPr lang="en-US"/>
            <a:t>Build public trust by securing sensitive information and ensuring responsible data usage.</a:t>
          </a:r>
        </a:p>
      </dgm:t>
    </dgm:pt>
    <dgm:pt modelId="{CD7B7CDA-2C65-4C3E-B52F-4D67D891FA56}" type="parTrans" cxnId="{114B471A-4377-4241-9D6C-375977F88DC3}">
      <dgm:prSet/>
      <dgm:spPr/>
      <dgm:t>
        <a:bodyPr/>
        <a:lstStyle/>
        <a:p>
          <a:endParaRPr lang="en-US"/>
        </a:p>
      </dgm:t>
    </dgm:pt>
    <dgm:pt modelId="{9C11422F-A88C-44F1-9F29-7B3353B3117A}" type="sibTrans" cxnId="{114B471A-4377-4241-9D6C-375977F88DC3}">
      <dgm:prSet/>
      <dgm:spPr/>
      <dgm:t>
        <a:bodyPr/>
        <a:lstStyle/>
        <a:p>
          <a:endParaRPr lang="en-US"/>
        </a:p>
      </dgm:t>
    </dgm:pt>
    <dgm:pt modelId="{1FD1C8A5-B0DC-4381-8BCE-D8C3F474A6FD}">
      <dgm:prSet/>
      <dgm:spPr/>
      <dgm:t>
        <a:bodyPr/>
        <a:lstStyle/>
        <a:p>
          <a:r>
            <a:rPr lang="en-US" b="1"/>
            <a:t>4. Improve Policy Communication</a:t>
          </a:r>
          <a:endParaRPr lang="en-US"/>
        </a:p>
      </dgm:t>
    </dgm:pt>
    <dgm:pt modelId="{D4667559-42FB-4F9C-BDDD-30D73DA9D670}" type="parTrans" cxnId="{0994F750-456C-471A-846A-AA120B8D123E}">
      <dgm:prSet/>
      <dgm:spPr/>
      <dgm:t>
        <a:bodyPr/>
        <a:lstStyle/>
        <a:p>
          <a:endParaRPr lang="en-US"/>
        </a:p>
      </dgm:t>
    </dgm:pt>
    <dgm:pt modelId="{E8627A8E-6488-42A7-AEAE-55F44021C1CE}" type="sibTrans" cxnId="{0994F750-456C-471A-846A-AA120B8D123E}">
      <dgm:prSet/>
      <dgm:spPr/>
      <dgm:t>
        <a:bodyPr/>
        <a:lstStyle/>
        <a:p>
          <a:endParaRPr lang="en-US"/>
        </a:p>
      </dgm:t>
    </dgm:pt>
    <dgm:pt modelId="{CEC650CE-54AC-47A8-A956-3B48D30E675E}">
      <dgm:prSet/>
      <dgm:spPr/>
      <dgm:t>
        <a:bodyPr/>
        <a:lstStyle/>
        <a:p>
          <a:r>
            <a:rPr lang="en-US"/>
            <a:t>Simplify technical jargon in monetary policy statements to engage a wider audience.</a:t>
          </a:r>
        </a:p>
      </dgm:t>
    </dgm:pt>
    <dgm:pt modelId="{F4A029B3-2AD2-4A32-81A8-4E499217B67D}" type="parTrans" cxnId="{BD9A6820-27E2-4760-93F9-FAB8FDCD82D8}">
      <dgm:prSet/>
      <dgm:spPr/>
      <dgm:t>
        <a:bodyPr/>
        <a:lstStyle/>
        <a:p>
          <a:endParaRPr lang="en-US"/>
        </a:p>
      </dgm:t>
    </dgm:pt>
    <dgm:pt modelId="{5AA86E23-6460-4A6E-B7A1-32B03DF4267A}" type="sibTrans" cxnId="{BD9A6820-27E2-4760-93F9-FAB8FDCD82D8}">
      <dgm:prSet/>
      <dgm:spPr/>
      <dgm:t>
        <a:bodyPr/>
        <a:lstStyle/>
        <a:p>
          <a:endParaRPr lang="en-US"/>
        </a:p>
      </dgm:t>
    </dgm:pt>
    <dgm:pt modelId="{19B4683B-EF25-438E-9ED9-827A8117CA5C}">
      <dgm:prSet/>
      <dgm:spPr/>
      <dgm:t>
        <a:bodyPr/>
        <a:lstStyle/>
        <a:p>
          <a:r>
            <a:rPr lang="en-US"/>
            <a:t>Adopt user-friendly formats and data visualizations to enhance accessibility and understanding.</a:t>
          </a:r>
        </a:p>
      </dgm:t>
    </dgm:pt>
    <dgm:pt modelId="{40FECB5E-34FD-48CA-8391-EAC84F0F3048}" type="parTrans" cxnId="{25CBAA5B-F217-4E8D-9674-2C5290372C9B}">
      <dgm:prSet/>
      <dgm:spPr/>
      <dgm:t>
        <a:bodyPr/>
        <a:lstStyle/>
        <a:p>
          <a:endParaRPr lang="en-US"/>
        </a:p>
      </dgm:t>
    </dgm:pt>
    <dgm:pt modelId="{C22BE99C-093E-4F32-ACD4-F4E1286EB9DD}" type="sibTrans" cxnId="{25CBAA5B-F217-4E8D-9674-2C5290372C9B}">
      <dgm:prSet/>
      <dgm:spPr/>
      <dgm:t>
        <a:bodyPr/>
        <a:lstStyle/>
        <a:p>
          <a:endParaRPr lang="en-US"/>
        </a:p>
      </dgm:t>
    </dgm:pt>
    <dgm:pt modelId="{34D6BE52-8F36-44B4-BA96-59F843CD06DE}">
      <dgm:prSet/>
      <dgm:spPr/>
      <dgm:t>
        <a:bodyPr/>
        <a:lstStyle/>
        <a:p>
          <a:r>
            <a:rPr lang="en-US" b="1"/>
            <a:t>5. Leverage AI for Policy Insights</a:t>
          </a:r>
          <a:endParaRPr lang="en-US"/>
        </a:p>
      </dgm:t>
    </dgm:pt>
    <dgm:pt modelId="{DB1D686C-D4A8-4618-9848-B202AA76EE1B}" type="parTrans" cxnId="{5FAA7B90-9416-4C81-B18A-91540D2E2063}">
      <dgm:prSet/>
      <dgm:spPr/>
      <dgm:t>
        <a:bodyPr/>
        <a:lstStyle/>
        <a:p>
          <a:endParaRPr lang="en-US"/>
        </a:p>
      </dgm:t>
    </dgm:pt>
    <dgm:pt modelId="{29EDB02D-8807-40E4-A925-85D7937096F6}" type="sibTrans" cxnId="{5FAA7B90-9416-4C81-B18A-91540D2E2063}">
      <dgm:prSet/>
      <dgm:spPr/>
      <dgm:t>
        <a:bodyPr/>
        <a:lstStyle/>
        <a:p>
          <a:endParaRPr lang="en-US"/>
        </a:p>
      </dgm:t>
    </dgm:pt>
    <dgm:pt modelId="{17A54B39-E519-48A1-90DF-0579A65D2515}">
      <dgm:prSet/>
      <dgm:spPr/>
      <dgm:t>
        <a:bodyPr/>
        <a:lstStyle/>
        <a:p>
          <a:r>
            <a:rPr lang="en-US"/>
            <a:t>Use AI-driven tools for real-time analysis of economic indicators and trends.</a:t>
          </a:r>
        </a:p>
      </dgm:t>
    </dgm:pt>
    <dgm:pt modelId="{B4BD1B56-3FD7-4E01-AA15-7D4ADD79096C}" type="parTrans" cxnId="{0C6B29AD-6767-4782-A6C6-7355189B0208}">
      <dgm:prSet/>
      <dgm:spPr/>
      <dgm:t>
        <a:bodyPr/>
        <a:lstStyle/>
        <a:p>
          <a:endParaRPr lang="en-US"/>
        </a:p>
      </dgm:t>
    </dgm:pt>
    <dgm:pt modelId="{AC0883E2-6552-4C6E-B7E2-6C96876DDABC}" type="sibTrans" cxnId="{0C6B29AD-6767-4782-A6C6-7355189B0208}">
      <dgm:prSet/>
      <dgm:spPr/>
      <dgm:t>
        <a:bodyPr/>
        <a:lstStyle/>
        <a:p>
          <a:endParaRPr lang="en-US"/>
        </a:p>
      </dgm:t>
    </dgm:pt>
    <dgm:pt modelId="{43AA941D-B910-4BF5-B961-954824E88EF7}">
      <dgm:prSet/>
      <dgm:spPr/>
      <dgm:t>
        <a:bodyPr/>
        <a:lstStyle/>
        <a:p>
          <a:r>
            <a:rPr lang="en-US"/>
            <a:t>Apply advanced analytics to anticipate economic challenges and design proactive policies.</a:t>
          </a:r>
        </a:p>
      </dgm:t>
    </dgm:pt>
    <dgm:pt modelId="{C39F63ED-D1CA-4C09-AAF0-289EF5059878}" type="parTrans" cxnId="{9FE20BF0-F44D-4219-830F-C3EBC998501E}">
      <dgm:prSet/>
      <dgm:spPr/>
      <dgm:t>
        <a:bodyPr/>
        <a:lstStyle/>
        <a:p>
          <a:endParaRPr lang="en-US"/>
        </a:p>
      </dgm:t>
    </dgm:pt>
    <dgm:pt modelId="{305A6880-D73D-4974-A6E6-B0B8DB3FD10E}" type="sibTrans" cxnId="{9FE20BF0-F44D-4219-830F-C3EBC998501E}">
      <dgm:prSet/>
      <dgm:spPr/>
      <dgm:t>
        <a:bodyPr/>
        <a:lstStyle/>
        <a:p>
          <a:endParaRPr lang="en-US"/>
        </a:p>
      </dgm:t>
    </dgm:pt>
    <dgm:pt modelId="{D121934E-F523-451A-8988-ACF76A8B488D}" type="pres">
      <dgm:prSet presAssocID="{666A4FE3-289A-4D4B-881F-C92D1B51CC88}" presName="diagram" presStyleCnt="0">
        <dgm:presLayoutVars>
          <dgm:dir/>
          <dgm:resizeHandles val="exact"/>
        </dgm:presLayoutVars>
      </dgm:prSet>
      <dgm:spPr/>
    </dgm:pt>
    <dgm:pt modelId="{7064A6F2-223D-4451-971A-0370923E2297}" type="pres">
      <dgm:prSet presAssocID="{A7EE8F1A-9F07-414A-8A79-B9C7A3AB0C53}" presName="node" presStyleLbl="node1" presStyleIdx="0" presStyleCnt="15">
        <dgm:presLayoutVars>
          <dgm:bulletEnabled val="1"/>
        </dgm:presLayoutVars>
      </dgm:prSet>
      <dgm:spPr/>
    </dgm:pt>
    <dgm:pt modelId="{FD8B93CC-BABA-402C-9E75-B71D97F79009}" type="pres">
      <dgm:prSet presAssocID="{16315842-CE82-401E-8C25-F3161F1BFD4B}" presName="sibTrans" presStyleCnt="0"/>
      <dgm:spPr/>
    </dgm:pt>
    <dgm:pt modelId="{4E646790-DB47-4F73-83F8-894825706B00}" type="pres">
      <dgm:prSet presAssocID="{3147277B-F5EC-4506-B1FE-DDCBC2A7297E}" presName="node" presStyleLbl="node1" presStyleIdx="1" presStyleCnt="15">
        <dgm:presLayoutVars>
          <dgm:bulletEnabled val="1"/>
        </dgm:presLayoutVars>
      </dgm:prSet>
      <dgm:spPr/>
    </dgm:pt>
    <dgm:pt modelId="{4990C85F-5380-4CC0-A6E4-C98054830235}" type="pres">
      <dgm:prSet presAssocID="{DE73FD8E-512E-4BCE-9B67-3E7C3447B4C0}" presName="sibTrans" presStyleCnt="0"/>
      <dgm:spPr/>
    </dgm:pt>
    <dgm:pt modelId="{C1F3B217-C72D-45A9-AE99-983BBE53D467}" type="pres">
      <dgm:prSet presAssocID="{19509BC6-AA78-47B7-B10E-065CF0915777}" presName="node" presStyleLbl="node1" presStyleIdx="2" presStyleCnt="15">
        <dgm:presLayoutVars>
          <dgm:bulletEnabled val="1"/>
        </dgm:presLayoutVars>
      </dgm:prSet>
      <dgm:spPr/>
    </dgm:pt>
    <dgm:pt modelId="{A0A18D52-2B49-447C-9F17-A08A94EE67AB}" type="pres">
      <dgm:prSet presAssocID="{28D2002B-14AE-4729-9039-CC834BBA4A57}" presName="sibTrans" presStyleCnt="0"/>
      <dgm:spPr/>
    </dgm:pt>
    <dgm:pt modelId="{9A1652A5-5F8C-4A41-BF25-A7E32E2AEE51}" type="pres">
      <dgm:prSet presAssocID="{46134A53-75BF-4847-AF12-9C5CAA5A62FB}" presName="node" presStyleLbl="node1" presStyleIdx="3" presStyleCnt="15">
        <dgm:presLayoutVars>
          <dgm:bulletEnabled val="1"/>
        </dgm:presLayoutVars>
      </dgm:prSet>
      <dgm:spPr/>
    </dgm:pt>
    <dgm:pt modelId="{153F7E91-2B2A-4EE4-B9FE-A2B94D6C22FD}" type="pres">
      <dgm:prSet presAssocID="{25ECD3AB-19B5-4B79-9DC8-F9E6C91FA588}" presName="sibTrans" presStyleCnt="0"/>
      <dgm:spPr/>
    </dgm:pt>
    <dgm:pt modelId="{7A694895-96AF-46F1-8D42-F4A92E5A2885}" type="pres">
      <dgm:prSet presAssocID="{0966A8FB-5B6D-41A3-84D1-A57048DF5904}" presName="node" presStyleLbl="node1" presStyleIdx="4" presStyleCnt="15">
        <dgm:presLayoutVars>
          <dgm:bulletEnabled val="1"/>
        </dgm:presLayoutVars>
      </dgm:prSet>
      <dgm:spPr/>
    </dgm:pt>
    <dgm:pt modelId="{D5FB71C1-A4F3-4AD6-91AD-181C4BE958F3}" type="pres">
      <dgm:prSet presAssocID="{C9BA4E96-BBB3-4725-A054-A172D82CBEC1}" presName="sibTrans" presStyleCnt="0"/>
      <dgm:spPr/>
    </dgm:pt>
    <dgm:pt modelId="{4E36DDF2-0260-45F1-8E44-FA2539F83872}" type="pres">
      <dgm:prSet presAssocID="{E1DDF38C-79B6-4A9A-ADBC-668238E0FEA0}" presName="node" presStyleLbl="node1" presStyleIdx="5" presStyleCnt="15">
        <dgm:presLayoutVars>
          <dgm:bulletEnabled val="1"/>
        </dgm:presLayoutVars>
      </dgm:prSet>
      <dgm:spPr/>
    </dgm:pt>
    <dgm:pt modelId="{A9E82BC6-ED80-4D70-AA03-4C005E0316B9}" type="pres">
      <dgm:prSet presAssocID="{1599D2CE-F78F-4A2A-AA56-278791078BD7}" presName="sibTrans" presStyleCnt="0"/>
      <dgm:spPr/>
    </dgm:pt>
    <dgm:pt modelId="{982CB850-B11B-4C4B-9BFC-66CCBDF1F3CD}" type="pres">
      <dgm:prSet presAssocID="{DB6CC485-07F9-41F3-BCE3-BCC04BBD5875}" presName="node" presStyleLbl="node1" presStyleIdx="6" presStyleCnt="15">
        <dgm:presLayoutVars>
          <dgm:bulletEnabled val="1"/>
        </dgm:presLayoutVars>
      </dgm:prSet>
      <dgm:spPr/>
    </dgm:pt>
    <dgm:pt modelId="{8604FCAB-6E87-4B78-A6E5-3DC833EB9AC2}" type="pres">
      <dgm:prSet presAssocID="{73451518-F8BC-480E-8114-4118E1160FB0}" presName="sibTrans" presStyleCnt="0"/>
      <dgm:spPr/>
    </dgm:pt>
    <dgm:pt modelId="{928F0498-7A90-4D2D-AC0D-2B314B27FEA9}" type="pres">
      <dgm:prSet presAssocID="{D555E06E-5105-4218-AE75-C3D5C9BC14B7}" presName="node" presStyleLbl="node1" presStyleIdx="7" presStyleCnt="15">
        <dgm:presLayoutVars>
          <dgm:bulletEnabled val="1"/>
        </dgm:presLayoutVars>
      </dgm:prSet>
      <dgm:spPr/>
    </dgm:pt>
    <dgm:pt modelId="{0B8A0A48-3F9F-4A04-B2E8-2E4642E7A478}" type="pres">
      <dgm:prSet presAssocID="{15FD2758-1693-46B5-8B41-232AA54DD242}" presName="sibTrans" presStyleCnt="0"/>
      <dgm:spPr/>
    </dgm:pt>
    <dgm:pt modelId="{CC0F7D75-122B-42B8-BA6A-88B49D61E6C3}" type="pres">
      <dgm:prSet presAssocID="{9B5567C9-C9FF-4391-A03E-D389B2BB5325}" presName="node" presStyleLbl="node1" presStyleIdx="8" presStyleCnt="15">
        <dgm:presLayoutVars>
          <dgm:bulletEnabled val="1"/>
        </dgm:presLayoutVars>
      </dgm:prSet>
      <dgm:spPr/>
    </dgm:pt>
    <dgm:pt modelId="{9FB41075-DDA9-40E7-9709-7E845423AA05}" type="pres">
      <dgm:prSet presAssocID="{9C11422F-A88C-44F1-9F29-7B3353B3117A}" presName="sibTrans" presStyleCnt="0"/>
      <dgm:spPr/>
    </dgm:pt>
    <dgm:pt modelId="{901C8A1A-E2E0-4D68-84E8-008D46623A85}" type="pres">
      <dgm:prSet presAssocID="{1FD1C8A5-B0DC-4381-8BCE-D8C3F474A6FD}" presName="node" presStyleLbl="node1" presStyleIdx="9" presStyleCnt="15">
        <dgm:presLayoutVars>
          <dgm:bulletEnabled val="1"/>
        </dgm:presLayoutVars>
      </dgm:prSet>
      <dgm:spPr/>
    </dgm:pt>
    <dgm:pt modelId="{AFCAAAE2-0C34-459F-BEBF-599920C70CB5}" type="pres">
      <dgm:prSet presAssocID="{E8627A8E-6488-42A7-AEAE-55F44021C1CE}" presName="sibTrans" presStyleCnt="0"/>
      <dgm:spPr/>
    </dgm:pt>
    <dgm:pt modelId="{BC9A25E3-3DF0-409A-ACC1-1C3202E5FE94}" type="pres">
      <dgm:prSet presAssocID="{CEC650CE-54AC-47A8-A956-3B48D30E675E}" presName="node" presStyleLbl="node1" presStyleIdx="10" presStyleCnt="15">
        <dgm:presLayoutVars>
          <dgm:bulletEnabled val="1"/>
        </dgm:presLayoutVars>
      </dgm:prSet>
      <dgm:spPr/>
    </dgm:pt>
    <dgm:pt modelId="{F1D4EA41-8489-49B7-A707-0F77468F35D9}" type="pres">
      <dgm:prSet presAssocID="{5AA86E23-6460-4A6E-B7A1-32B03DF4267A}" presName="sibTrans" presStyleCnt="0"/>
      <dgm:spPr/>
    </dgm:pt>
    <dgm:pt modelId="{C81CD043-14A1-4E9D-92B1-F160B5754570}" type="pres">
      <dgm:prSet presAssocID="{19B4683B-EF25-438E-9ED9-827A8117CA5C}" presName="node" presStyleLbl="node1" presStyleIdx="11" presStyleCnt="15">
        <dgm:presLayoutVars>
          <dgm:bulletEnabled val="1"/>
        </dgm:presLayoutVars>
      </dgm:prSet>
      <dgm:spPr/>
    </dgm:pt>
    <dgm:pt modelId="{3F7C1813-0598-409F-B1F2-AFF6A1D0F2F3}" type="pres">
      <dgm:prSet presAssocID="{C22BE99C-093E-4F32-ACD4-F4E1286EB9DD}" presName="sibTrans" presStyleCnt="0"/>
      <dgm:spPr/>
    </dgm:pt>
    <dgm:pt modelId="{2C1B6849-ED1C-4452-B5A0-4D9EA438C1C3}" type="pres">
      <dgm:prSet presAssocID="{34D6BE52-8F36-44B4-BA96-59F843CD06DE}" presName="node" presStyleLbl="node1" presStyleIdx="12" presStyleCnt="15">
        <dgm:presLayoutVars>
          <dgm:bulletEnabled val="1"/>
        </dgm:presLayoutVars>
      </dgm:prSet>
      <dgm:spPr/>
    </dgm:pt>
    <dgm:pt modelId="{433473BF-21CF-42C8-B429-F67D807F6D15}" type="pres">
      <dgm:prSet presAssocID="{29EDB02D-8807-40E4-A925-85D7937096F6}" presName="sibTrans" presStyleCnt="0"/>
      <dgm:spPr/>
    </dgm:pt>
    <dgm:pt modelId="{217FE52A-76D2-4510-A0FA-2FBCA7FC4413}" type="pres">
      <dgm:prSet presAssocID="{17A54B39-E519-48A1-90DF-0579A65D2515}" presName="node" presStyleLbl="node1" presStyleIdx="13" presStyleCnt="15">
        <dgm:presLayoutVars>
          <dgm:bulletEnabled val="1"/>
        </dgm:presLayoutVars>
      </dgm:prSet>
      <dgm:spPr/>
    </dgm:pt>
    <dgm:pt modelId="{66F07383-A5D2-4230-A205-9FCFE7746328}" type="pres">
      <dgm:prSet presAssocID="{AC0883E2-6552-4C6E-B7E2-6C96876DDABC}" presName="sibTrans" presStyleCnt="0"/>
      <dgm:spPr/>
    </dgm:pt>
    <dgm:pt modelId="{0F460DB2-87DD-405C-B992-C31C5CC97F09}" type="pres">
      <dgm:prSet presAssocID="{43AA941D-B910-4BF5-B961-954824E88EF7}" presName="node" presStyleLbl="node1" presStyleIdx="14" presStyleCnt="15">
        <dgm:presLayoutVars>
          <dgm:bulletEnabled val="1"/>
        </dgm:presLayoutVars>
      </dgm:prSet>
      <dgm:spPr/>
    </dgm:pt>
  </dgm:ptLst>
  <dgm:cxnLst>
    <dgm:cxn modelId="{BCCDDB0A-CBD5-4612-AACD-7230A16128AB}" type="presOf" srcId="{46134A53-75BF-4847-AF12-9C5CAA5A62FB}" destId="{9A1652A5-5F8C-4A41-BF25-A7E32E2AEE51}" srcOrd="0" destOrd="0" presId="urn:microsoft.com/office/officeart/2005/8/layout/default"/>
    <dgm:cxn modelId="{114B471A-4377-4241-9D6C-375977F88DC3}" srcId="{666A4FE3-289A-4D4B-881F-C92D1B51CC88}" destId="{9B5567C9-C9FF-4391-A03E-D389B2BB5325}" srcOrd="8" destOrd="0" parTransId="{CD7B7CDA-2C65-4C3E-B52F-4D67D891FA56}" sibTransId="{9C11422F-A88C-44F1-9F29-7B3353B3117A}"/>
    <dgm:cxn modelId="{BD9A6820-27E2-4760-93F9-FAB8FDCD82D8}" srcId="{666A4FE3-289A-4D4B-881F-C92D1B51CC88}" destId="{CEC650CE-54AC-47A8-A956-3B48D30E675E}" srcOrd="10" destOrd="0" parTransId="{F4A029B3-2AD2-4A32-81A8-4E499217B67D}" sibTransId="{5AA86E23-6460-4A6E-B7A1-32B03DF4267A}"/>
    <dgm:cxn modelId="{28295822-669B-4530-80E9-C0FAE3E80ADE}" type="presOf" srcId="{19509BC6-AA78-47B7-B10E-065CF0915777}" destId="{C1F3B217-C72D-45A9-AE99-983BBE53D467}" srcOrd="0" destOrd="0" presId="urn:microsoft.com/office/officeart/2005/8/layout/default"/>
    <dgm:cxn modelId="{FFB4F426-F7BF-45F6-A11E-AF4472093CEA}" srcId="{666A4FE3-289A-4D4B-881F-C92D1B51CC88}" destId="{DB6CC485-07F9-41F3-BCE3-BCC04BBD5875}" srcOrd="6" destOrd="0" parTransId="{9EE72CE9-EBBD-4387-A68B-AE370879703D}" sibTransId="{73451518-F8BC-480E-8114-4118E1160FB0}"/>
    <dgm:cxn modelId="{6A1DC831-3B08-4DBD-912C-908779C2D268}" srcId="{666A4FE3-289A-4D4B-881F-C92D1B51CC88}" destId="{19509BC6-AA78-47B7-B10E-065CF0915777}" srcOrd="2" destOrd="0" parTransId="{DD81B3F8-E77C-4F41-B258-ADAFB56021FB}" sibTransId="{28D2002B-14AE-4729-9039-CC834BBA4A57}"/>
    <dgm:cxn modelId="{B00A2C39-C525-481A-8E3B-42C6A282EFF6}" srcId="{666A4FE3-289A-4D4B-881F-C92D1B51CC88}" destId="{0966A8FB-5B6D-41A3-84D1-A57048DF5904}" srcOrd="4" destOrd="0" parTransId="{61B35BCA-D187-47A9-8B96-E593F5ACFEA7}" sibTransId="{C9BA4E96-BBB3-4725-A054-A172D82CBEC1}"/>
    <dgm:cxn modelId="{43B47A3F-EC02-4C3B-A043-960137F54C87}" srcId="{666A4FE3-289A-4D4B-881F-C92D1B51CC88}" destId="{A7EE8F1A-9F07-414A-8A79-B9C7A3AB0C53}" srcOrd="0" destOrd="0" parTransId="{D092575E-B73A-4B24-A159-AEDD1CD04D52}" sibTransId="{16315842-CE82-401E-8C25-F3161F1BFD4B}"/>
    <dgm:cxn modelId="{FE515540-A85F-448A-88FD-930AC68D719C}" type="presOf" srcId="{34D6BE52-8F36-44B4-BA96-59F843CD06DE}" destId="{2C1B6849-ED1C-4452-B5A0-4D9EA438C1C3}" srcOrd="0" destOrd="0" presId="urn:microsoft.com/office/officeart/2005/8/layout/default"/>
    <dgm:cxn modelId="{25CBAA5B-F217-4E8D-9674-2C5290372C9B}" srcId="{666A4FE3-289A-4D4B-881F-C92D1B51CC88}" destId="{19B4683B-EF25-438E-9ED9-827A8117CA5C}" srcOrd="11" destOrd="0" parTransId="{40FECB5E-34FD-48CA-8391-EAC84F0F3048}" sibTransId="{C22BE99C-093E-4F32-ACD4-F4E1286EB9DD}"/>
    <dgm:cxn modelId="{B34F6061-736F-4E61-85D3-2A66F4C74F5E}" type="presOf" srcId="{A7EE8F1A-9F07-414A-8A79-B9C7A3AB0C53}" destId="{7064A6F2-223D-4451-971A-0370923E2297}" srcOrd="0" destOrd="0" presId="urn:microsoft.com/office/officeart/2005/8/layout/default"/>
    <dgm:cxn modelId="{79ED016A-9784-4424-889B-D11D72199CFC}" srcId="{666A4FE3-289A-4D4B-881F-C92D1B51CC88}" destId="{E1DDF38C-79B6-4A9A-ADBC-668238E0FEA0}" srcOrd="5" destOrd="0" parTransId="{E56B7F5D-3574-4842-9F42-44D7B41114D2}" sibTransId="{1599D2CE-F78F-4A2A-AA56-278791078BD7}"/>
    <dgm:cxn modelId="{0994F750-456C-471A-846A-AA120B8D123E}" srcId="{666A4FE3-289A-4D4B-881F-C92D1B51CC88}" destId="{1FD1C8A5-B0DC-4381-8BCE-D8C3F474A6FD}" srcOrd="9" destOrd="0" parTransId="{D4667559-42FB-4F9C-BDDD-30D73DA9D670}" sibTransId="{E8627A8E-6488-42A7-AEAE-55F44021C1CE}"/>
    <dgm:cxn modelId="{FBB03871-35D2-4DF9-8A9C-909066C98616}" srcId="{666A4FE3-289A-4D4B-881F-C92D1B51CC88}" destId="{D555E06E-5105-4218-AE75-C3D5C9BC14B7}" srcOrd="7" destOrd="0" parTransId="{2979A81C-DC8C-4CB0-BA08-C70DFE7B2E80}" sibTransId="{15FD2758-1693-46B5-8B41-232AA54DD242}"/>
    <dgm:cxn modelId="{D2F06774-2614-48D4-8661-5A4CA64C71D7}" type="presOf" srcId="{1FD1C8A5-B0DC-4381-8BCE-D8C3F474A6FD}" destId="{901C8A1A-E2E0-4D68-84E8-008D46623A85}" srcOrd="0" destOrd="0" presId="urn:microsoft.com/office/officeart/2005/8/layout/default"/>
    <dgm:cxn modelId="{0B673857-C23F-4C86-8FDD-93CFF68271DD}" type="presOf" srcId="{0966A8FB-5B6D-41A3-84D1-A57048DF5904}" destId="{7A694895-96AF-46F1-8D42-F4A92E5A2885}" srcOrd="0" destOrd="0" presId="urn:microsoft.com/office/officeart/2005/8/layout/default"/>
    <dgm:cxn modelId="{72443C8D-4DAF-408D-995F-48B18F785C33}" type="presOf" srcId="{CEC650CE-54AC-47A8-A956-3B48D30E675E}" destId="{BC9A25E3-3DF0-409A-ACC1-1C3202E5FE94}" srcOrd="0" destOrd="0" presId="urn:microsoft.com/office/officeart/2005/8/layout/default"/>
    <dgm:cxn modelId="{5FAA7B90-9416-4C81-B18A-91540D2E2063}" srcId="{666A4FE3-289A-4D4B-881F-C92D1B51CC88}" destId="{34D6BE52-8F36-44B4-BA96-59F843CD06DE}" srcOrd="12" destOrd="0" parTransId="{DB1D686C-D4A8-4618-9848-B202AA76EE1B}" sibTransId="{29EDB02D-8807-40E4-A925-85D7937096F6}"/>
    <dgm:cxn modelId="{DF6B4D92-97C9-441C-B972-3ADF3291B5F1}" type="presOf" srcId="{DB6CC485-07F9-41F3-BCE3-BCC04BBD5875}" destId="{982CB850-B11B-4C4B-9BFC-66CCBDF1F3CD}" srcOrd="0" destOrd="0" presId="urn:microsoft.com/office/officeart/2005/8/layout/default"/>
    <dgm:cxn modelId="{31972894-8096-4D4A-9B36-5C79C9A46375}" type="presOf" srcId="{D555E06E-5105-4218-AE75-C3D5C9BC14B7}" destId="{928F0498-7A90-4D2D-AC0D-2B314B27FEA9}" srcOrd="0" destOrd="0" presId="urn:microsoft.com/office/officeart/2005/8/layout/default"/>
    <dgm:cxn modelId="{0C6B29AD-6767-4782-A6C6-7355189B0208}" srcId="{666A4FE3-289A-4D4B-881F-C92D1B51CC88}" destId="{17A54B39-E519-48A1-90DF-0579A65D2515}" srcOrd="13" destOrd="0" parTransId="{B4BD1B56-3FD7-4E01-AA15-7D4ADD79096C}" sibTransId="{AC0883E2-6552-4C6E-B7E2-6C96876DDABC}"/>
    <dgm:cxn modelId="{D3C007B5-06ED-4EE5-BBC7-9F602F6E5FC8}" type="presOf" srcId="{E1DDF38C-79B6-4A9A-ADBC-668238E0FEA0}" destId="{4E36DDF2-0260-45F1-8E44-FA2539F83872}" srcOrd="0" destOrd="0" presId="urn:microsoft.com/office/officeart/2005/8/layout/default"/>
    <dgm:cxn modelId="{CFA662C1-9EFD-4019-819A-7B25DCC20030}" type="presOf" srcId="{3147277B-F5EC-4506-B1FE-DDCBC2A7297E}" destId="{4E646790-DB47-4F73-83F8-894825706B00}" srcOrd="0" destOrd="0" presId="urn:microsoft.com/office/officeart/2005/8/layout/default"/>
    <dgm:cxn modelId="{2F4B7ED4-8A64-4A2C-BED5-3ED148E0DD6D}" srcId="{666A4FE3-289A-4D4B-881F-C92D1B51CC88}" destId="{3147277B-F5EC-4506-B1FE-DDCBC2A7297E}" srcOrd="1" destOrd="0" parTransId="{C94AC25A-00BC-4BE6-B90F-3737945266C9}" sibTransId="{DE73FD8E-512E-4BCE-9B67-3E7C3447B4C0}"/>
    <dgm:cxn modelId="{8D5D20DB-F98E-4500-B395-8E349FCA7286}" type="presOf" srcId="{9B5567C9-C9FF-4391-A03E-D389B2BB5325}" destId="{CC0F7D75-122B-42B8-BA6A-88B49D61E6C3}" srcOrd="0" destOrd="0" presId="urn:microsoft.com/office/officeart/2005/8/layout/default"/>
    <dgm:cxn modelId="{62EBA6EA-BCF7-49C6-BA96-8A5F2CBEFDC9}" type="presOf" srcId="{19B4683B-EF25-438E-9ED9-827A8117CA5C}" destId="{C81CD043-14A1-4E9D-92B1-F160B5754570}" srcOrd="0" destOrd="0" presId="urn:microsoft.com/office/officeart/2005/8/layout/default"/>
    <dgm:cxn modelId="{D9DB81EF-8B8B-4082-97C4-5CBABEF9E754}" srcId="{666A4FE3-289A-4D4B-881F-C92D1B51CC88}" destId="{46134A53-75BF-4847-AF12-9C5CAA5A62FB}" srcOrd="3" destOrd="0" parTransId="{2592DF56-2702-4F40-877F-8367C2ECA16D}" sibTransId="{25ECD3AB-19B5-4B79-9DC8-F9E6C91FA588}"/>
    <dgm:cxn modelId="{9FE20BF0-F44D-4219-830F-C3EBC998501E}" srcId="{666A4FE3-289A-4D4B-881F-C92D1B51CC88}" destId="{43AA941D-B910-4BF5-B961-954824E88EF7}" srcOrd="14" destOrd="0" parTransId="{C39F63ED-D1CA-4C09-AAF0-289EF5059878}" sibTransId="{305A6880-D73D-4974-A6E6-B0B8DB3FD10E}"/>
    <dgm:cxn modelId="{170095F6-2B8D-4506-BDA6-026C343BAEB7}" type="presOf" srcId="{666A4FE3-289A-4D4B-881F-C92D1B51CC88}" destId="{D121934E-F523-451A-8988-ACF76A8B488D}" srcOrd="0" destOrd="0" presId="urn:microsoft.com/office/officeart/2005/8/layout/default"/>
    <dgm:cxn modelId="{BD531DFA-52F4-4C38-B395-83B291D06DA6}" type="presOf" srcId="{17A54B39-E519-48A1-90DF-0579A65D2515}" destId="{217FE52A-76D2-4510-A0FA-2FBCA7FC4413}" srcOrd="0" destOrd="0" presId="urn:microsoft.com/office/officeart/2005/8/layout/default"/>
    <dgm:cxn modelId="{9A1F60FD-A102-406B-BE2F-9C0A86AB4DC2}" type="presOf" srcId="{43AA941D-B910-4BF5-B961-954824E88EF7}" destId="{0F460DB2-87DD-405C-B992-C31C5CC97F09}" srcOrd="0" destOrd="0" presId="urn:microsoft.com/office/officeart/2005/8/layout/default"/>
    <dgm:cxn modelId="{387F2ED5-3F36-44F8-95F4-1C206AC4F436}" type="presParOf" srcId="{D121934E-F523-451A-8988-ACF76A8B488D}" destId="{7064A6F2-223D-4451-971A-0370923E2297}" srcOrd="0" destOrd="0" presId="urn:microsoft.com/office/officeart/2005/8/layout/default"/>
    <dgm:cxn modelId="{6DA45DE8-151D-4AE5-873C-06CCCC2B19E2}" type="presParOf" srcId="{D121934E-F523-451A-8988-ACF76A8B488D}" destId="{FD8B93CC-BABA-402C-9E75-B71D97F79009}" srcOrd="1" destOrd="0" presId="urn:microsoft.com/office/officeart/2005/8/layout/default"/>
    <dgm:cxn modelId="{E18454FA-EED7-4462-B8E1-0D959E2C81C6}" type="presParOf" srcId="{D121934E-F523-451A-8988-ACF76A8B488D}" destId="{4E646790-DB47-4F73-83F8-894825706B00}" srcOrd="2" destOrd="0" presId="urn:microsoft.com/office/officeart/2005/8/layout/default"/>
    <dgm:cxn modelId="{C408DBF7-9E6C-43FC-9CB2-9C7857998218}" type="presParOf" srcId="{D121934E-F523-451A-8988-ACF76A8B488D}" destId="{4990C85F-5380-4CC0-A6E4-C98054830235}" srcOrd="3" destOrd="0" presId="urn:microsoft.com/office/officeart/2005/8/layout/default"/>
    <dgm:cxn modelId="{52D23FFC-2E97-4D4D-B50E-2247F4FB9C7C}" type="presParOf" srcId="{D121934E-F523-451A-8988-ACF76A8B488D}" destId="{C1F3B217-C72D-45A9-AE99-983BBE53D467}" srcOrd="4" destOrd="0" presId="urn:microsoft.com/office/officeart/2005/8/layout/default"/>
    <dgm:cxn modelId="{2BCC7CCC-25A8-4B77-89F2-679E174DE710}" type="presParOf" srcId="{D121934E-F523-451A-8988-ACF76A8B488D}" destId="{A0A18D52-2B49-447C-9F17-A08A94EE67AB}" srcOrd="5" destOrd="0" presId="urn:microsoft.com/office/officeart/2005/8/layout/default"/>
    <dgm:cxn modelId="{2F38614E-8B38-467A-BBDA-DCBA1E6B54F5}" type="presParOf" srcId="{D121934E-F523-451A-8988-ACF76A8B488D}" destId="{9A1652A5-5F8C-4A41-BF25-A7E32E2AEE51}" srcOrd="6" destOrd="0" presId="urn:microsoft.com/office/officeart/2005/8/layout/default"/>
    <dgm:cxn modelId="{D86672D0-F740-4AE2-993D-77BEED576381}" type="presParOf" srcId="{D121934E-F523-451A-8988-ACF76A8B488D}" destId="{153F7E91-2B2A-4EE4-B9FE-A2B94D6C22FD}" srcOrd="7" destOrd="0" presId="urn:microsoft.com/office/officeart/2005/8/layout/default"/>
    <dgm:cxn modelId="{0076F158-EBF5-469D-BBEF-8320522D9861}" type="presParOf" srcId="{D121934E-F523-451A-8988-ACF76A8B488D}" destId="{7A694895-96AF-46F1-8D42-F4A92E5A2885}" srcOrd="8" destOrd="0" presId="urn:microsoft.com/office/officeart/2005/8/layout/default"/>
    <dgm:cxn modelId="{06E7A187-B462-43D7-B75B-C33C7202EBFA}" type="presParOf" srcId="{D121934E-F523-451A-8988-ACF76A8B488D}" destId="{D5FB71C1-A4F3-4AD6-91AD-181C4BE958F3}" srcOrd="9" destOrd="0" presId="urn:microsoft.com/office/officeart/2005/8/layout/default"/>
    <dgm:cxn modelId="{A95CC0D0-C2B7-4A1D-AB5E-37679C7E6049}" type="presParOf" srcId="{D121934E-F523-451A-8988-ACF76A8B488D}" destId="{4E36DDF2-0260-45F1-8E44-FA2539F83872}" srcOrd="10" destOrd="0" presId="urn:microsoft.com/office/officeart/2005/8/layout/default"/>
    <dgm:cxn modelId="{228E5C79-DC80-458B-B86A-9F2FD10CD938}" type="presParOf" srcId="{D121934E-F523-451A-8988-ACF76A8B488D}" destId="{A9E82BC6-ED80-4D70-AA03-4C005E0316B9}" srcOrd="11" destOrd="0" presId="urn:microsoft.com/office/officeart/2005/8/layout/default"/>
    <dgm:cxn modelId="{944C3BB6-BCEE-49FB-85F0-53E62986A584}" type="presParOf" srcId="{D121934E-F523-451A-8988-ACF76A8B488D}" destId="{982CB850-B11B-4C4B-9BFC-66CCBDF1F3CD}" srcOrd="12" destOrd="0" presId="urn:microsoft.com/office/officeart/2005/8/layout/default"/>
    <dgm:cxn modelId="{7F475577-9399-4ECE-BA99-5196127A6EBF}" type="presParOf" srcId="{D121934E-F523-451A-8988-ACF76A8B488D}" destId="{8604FCAB-6E87-4B78-A6E5-3DC833EB9AC2}" srcOrd="13" destOrd="0" presId="urn:microsoft.com/office/officeart/2005/8/layout/default"/>
    <dgm:cxn modelId="{9A2C5DC8-0B56-4777-A83B-D627435DE18F}" type="presParOf" srcId="{D121934E-F523-451A-8988-ACF76A8B488D}" destId="{928F0498-7A90-4D2D-AC0D-2B314B27FEA9}" srcOrd="14" destOrd="0" presId="urn:microsoft.com/office/officeart/2005/8/layout/default"/>
    <dgm:cxn modelId="{308662ED-ABF8-4863-BBB7-F931E30512D2}" type="presParOf" srcId="{D121934E-F523-451A-8988-ACF76A8B488D}" destId="{0B8A0A48-3F9F-4A04-B2E8-2E4642E7A478}" srcOrd="15" destOrd="0" presId="urn:microsoft.com/office/officeart/2005/8/layout/default"/>
    <dgm:cxn modelId="{0EC8632D-61EE-4D2F-B2E3-EF8D658FE68C}" type="presParOf" srcId="{D121934E-F523-451A-8988-ACF76A8B488D}" destId="{CC0F7D75-122B-42B8-BA6A-88B49D61E6C3}" srcOrd="16" destOrd="0" presId="urn:microsoft.com/office/officeart/2005/8/layout/default"/>
    <dgm:cxn modelId="{0E2B082A-5389-4B5D-8331-47D600149184}" type="presParOf" srcId="{D121934E-F523-451A-8988-ACF76A8B488D}" destId="{9FB41075-DDA9-40E7-9709-7E845423AA05}" srcOrd="17" destOrd="0" presId="urn:microsoft.com/office/officeart/2005/8/layout/default"/>
    <dgm:cxn modelId="{77F752C3-1CF3-4C05-B80B-F9EE5A7A9E7D}" type="presParOf" srcId="{D121934E-F523-451A-8988-ACF76A8B488D}" destId="{901C8A1A-E2E0-4D68-84E8-008D46623A85}" srcOrd="18" destOrd="0" presId="urn:microsoft.com/office/officeart/2005/8/layout/default"/>
    <dgm:cxn modelId="{EA4DE6B4-9500-4C3F-B8DB-044807CBB0DD}" type="presParOf" srcId="{D121934E-F523-451A-8988-ACF76A8B488D}" destId="{AFCAAAE2-0C34-459F-BEBF-599920C70CB5}" srcOrd="19" destOrd="0" presId="urn:microsoft.com/office/officeart/2005/8/layout/default"/>
    <dgm:cxn modelId="{2F3AA801-E948-48A8-8C58-A9D42729FBB4}" type="presParOf" srcId="{D121934E-F523-451A-8988-ACF76A8B488D}" destId="{BC9A25E3-3DF0-409A-ACC1-1C3202E5FE94}" srcOrd="20" destOrd="0" presId="urn:microsoft.com/office/officeart/2005/8/layout/default"/>
    <dgm:cxn modelId="{9F0CD410-FB48-47ED-88D4-9DA911D97115}" type="presParOf" srcId="{D121934E-F523-451A-8988-ACF76A8B488D}" destId="{F1D4EA41-8489-49B7-A707-0F77468F35D9}" srcOrd="21" destOrd="0" presId="urn:microsoft.com/office/officeart/2005/8/layout/default"/>
    <dgm:cxn modelId="{0358E6DE-BAD7-47ED-9360-4770787AE1B1}" type="presParOf" srcId="{D121934E-F523-451A-8988-ACF76A8B488D}" destId="{C81CD043-14A1-4E9D-92B1-F160B5754570}" srcOrd="22" destOrd="0" presId="urn:microsoft.com/office/officeart/2005/8/layout/default"/>
    <dgm:cxn modelId="{044A68E2-E2A0-43F1-B03D-FD159E07B19C}" type="presParOf" srcId="{D121934E-F523-451A-8988-ACF76A8B488D}" destId="{3F7C1813-0598-409F-B1F2-AFF6A1D0F2F3}" srcOrd="23" destOrd="0" presId="urn:microsoft.com/office/officeart/2005/8/layout/default"/>
    <dgm:cxn modelId="{2273A2D8-C70C-49E0-B10E-BF0529A5F0C6}" type="presParOf" srcId="{D121934E-F523-451A-8988-ACF76A8B488D}" destId="{2C1B6849-ED1C-4452-B5A0-4D9EA438C1C3}" srcOrd="24" destOrd="0" presId="urn:microsoft.com/office/officeart/2005/8/layout/default"/>
    <dgm:cxn modelId="{54612E46-8D2B-4A09-9B97-0731E83E27A2}" type="presParOf" srcId="{D121934E-F523-451A-8988-ACF76A8B488D}" destId="{433473BF-21CF-42C8-B429-F67D807F6D15}" srcOrd="25" destOrd="0" presId="urn:microsoft.com/office/officeart/2005/8/layout/default"/>
    <dgm:cxn modelId="{5987D532-0BFE-47AF-8F0B-057DB03BF863}" type="presParOf" srcId="{D121934E-F523-451A-8988-ACF76A8B488D}" destId="{217FE52A-76D2-4510-A0FA-2FBCA7FC4413}" srcOrd="26" destOrd="0" presId="urn:microsoft.com/office/officeart/2005/8/layout/default"/>
    <dgm:cxn modelId="{BEC037A8-1305-4D35-9742-4C968CABECA9}" type="presParOf" srcId="{D121934E-F523-451A-8988-ACF76A8B488D}" destId="{66F07383-A5D2-4230-A205-9FCFE7746328}" srcOrd="27" destOrd="0" presId="urn:microsoft.com/office/officeart/2005/8/layout/default"/>
    <dgm:cxn modelId="{64CD18FE-03D0-4F5F-94C5-809985D7A0EF}" type="presParOf" srcId="{D121934E-F523-451A-8988-ACF76A8B488D}" destId="{0F460DB2-87DD-405C-B992-C31C5CC97F09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22455-BFA8-49DB-BA04-53599A92A73F}">
      <dsp:nvSpPr>
        <dsp:cNvPr id="0" name=""/>
        <dsp:cNvSpPr/>
      </dsp:nvSpPr>
      <dsp:spPr>
        <a:xfrm>
          <a:off x="82613" y="908558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F6E6E-0A81-4055-8CC1-BD32A6442211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B3F8E-9EB0-4378-B349-D09505F8C3D7}">
      <dsp:nvSpPr>
        <dsp:cNvPr id="0" name=""/>
        <dsp:cNvSpPr/>
      </dsp:nvSpPr>
      <dsp:spPr>
        <a:xfrm>
          <a:off x="1172126" y="90855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urgency of integrating data analytics in policy formulation and execution.</a:t>
          </a:r>
        </a:p>
      </dsp:txBody>
      <dsp:txXfrm>
        <a:off x="1172126" y="908558"/>
        <a:ext cx="2114937" cy="897246"/>
      </dsp:txXfrm>
    </dsp:sp>
    <dsp:sp modelId="{FA42F5D5-674D-45D6-A7BF-6068F7ED3B34}">
      <dsp:nvSpPr>
        <dsp:cNvPr id="0" name=""/>
        <dsp:cNvSpPr/>
      </dsp:nvSpPr>
      <dsp:spPr>
        <a:xfrm>
          <a:off x="3655575" y="908558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1C464-2B57-4136-8E0E-EE2BC64F3759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37284-04B0-4BCF-9238-E45D4238120F}">
      <dsp:nvSpPr>
        <dsp:cNvPr id="0" name=""/>
        <dsp:cNvSpPr/>
      </dsp:nvSpPr>
      <dsp:spPr>
        <a:xfrm>
          <a:off x="4745088" y="90855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importance of both structured and unstructured data.</a:t>
          </a:r>
        </a:p>
      </dsp:txBody>
      <dsp:txXfrm>
        <a:off x="4745088" y="908558"/>
        <a:ext cx="2114937" cy="897246"/>
      </dsp:txXfrm>
    </dsp:sp>
    <dsp:sp modelId="{78322C70-052F-442E-A7E5-5DE507911E42}">
      <dsp:nvSpPr>
        <dsp:cNvPr id="0" name=""/>
        <dsp:cNvSpPr/>
      </dsp:nvSpPr>
      <dsp:spPr>
        <a:xfrm>
          <a:off x="7228536" y="908558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9BCBB-9756-43BC-881C-F895ABC9A0F5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DC1CD-EF6D-4FE2-BA8A-4093907E786C}">
      <dsp:nvSpPr>
        <dsp:cNvPr id="0" name=""/>
        <dsp:cNvSpPr/>
      </dsp:nvSpPr>
      <dsp:spPr>
        <a:xfrm>
          <a:off x="8318049" y="90855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necessity of investing in data infrastructure and capacity building.</a:t>
          </a:r>
        </a:p>
      </dsp:txBody>
      <dsp:txXfrm>
        <a:off x="8318049" y="908558"/>
        <a:ext cx="2114937" cy="897246"/>
      </dsp:txXfrm>
    </dsp:sp>
    <dsp:sp modelId="{DB59F46E-ABAB-460D-A6B4-898E977DB62D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022CC-3F55-416C-8C22-6718D0ECA23C}">
      <dsp:nvSpPr>
        <dsp:cNvPr id="0" name=""/>
        <dsp:cNvSpPr/>
      </dsp:nvSpPr>
      <dsp:spPr>
        <a:xfrm>
          <a:off x="271034" y="2733953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FD2DC-1796-4EB1-8A56-99217288F9A8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role of data analytics in augmenting, not replacing, expert opinions.</a:t>
          </a:r>
        </a:p>
      </dsp:txBody>
      <dsp:txXfrm>
        <a:off x="1172126" y="2545532"/>
        <a:ext cx="2114937" cy="897246"/>
      </dsp:txXfrm>
    </dsp:sp>
    <dsp:sp modelId="{89D8F272-3D22-4F7C-9830-C2E8FF09062D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80BA1-1BBE-490C-A5B3-CB23462A260F}">
      <dsp:nvSpPr>
        <dsp:cNvPr id="0" name=""/>
        <dsp:cNvSpPr/>
      </dsp:nvSpPr>
      <dsp:spPr>
        <a:xfrm>
          <a:off x="3843996" y="2733953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620DC-338E-48FA-85CB-C7807B82FB0E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Encouraging a cultural shift towards valuing data as a critical tool for effective governance.</a:t>
          </a:r>
        </a:p>
      </dsp:txBody>
      <dsp:txXfrm>
        <a:off x="4745088" y="2545532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76862-15AF-4A60-A07C-E8DAC653704F}">
      <dsp:nvSpPr>
        <dsp:cNvPr id="0" name=""/>
        <dsp:cNvSpPr/>
      </dsp:nvSpPr>
      <dsp:spPr>
        <a:xfrm>
          <a:off x="0" y="286973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23AF7-7307-4A8B-8D32-9BA020803888}">
      <dsp:nvSpPr>
        <dsp:cNvPr id="0" name=""/>
        <dsp:cNvSpPr/>
      </dsp:nvSpPr>
      <dsp:spPr>
        <a:xfrm>
          <a:off x="525780" y="6533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 Collection and Preprocessing</a:t>
          </a:r>
          <a:endParaRPr lang="en-US" sz="1900" kern="1200"/>
        </a:p>
      </dsp:txBody>
      <dsp:txXfrm>
        <a:off x="553160" y="33913"/>
        <a:ext cx="7306160" cy="506120"/>
      </dsp:txXfrm>
    </dsp:sp>
    <dsp:sp modelId="{31219915-8B74-4ECE-A0CE-AF3F9392BBB9}">
      <dsp:nvSpPr>
        <dsp:cNvPr id="0" name=""/>
        <dsp:cNvSpPr/>
      </dsp:nvSpPr>
      <dsp:spPr>
        <a:xfrm>
          <a:off x="0" y="1148814"/>
          <a:ext cx="10515600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Monetary Policy Statements (MPS) from the State Bank of Pakistan (2005–2024).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 total of 86 documents collected in PDF format.</a:t>
          </a:r>
        </a:p>
      </dsp:txBody>
      <dsp:txXfrm>
        <a:off x="0" y="1148814"/>
        <a:ext cx="10515600" cy="1107225"/>
      </dsp:txXfrm>
    </dsp:sp>
    <dsp:sp modelId="{B206DF43-57C5-42FA-8010-421C4272B710}">
      <dsp:nvSpPr>
        <dsp:cNvPr id="0" name=""/>
        <dsp:cNvSpPr/>
      </dsp:nvSpPr>
      <dsp:spPr>
        <a:xfrm>
          <a:off x="525780" y="868374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 Source</a:t>
          </a:r>
          <a:r>
            <a:rPr lang="en-US" sz="1900" kern="1200"/>
            <a:t>:</a:t>
          </a:r>
        </a:p>
      </dsp:txBody>
      <dsp:txXfrm>
        <a:off x="553160" y="895754"/>
        <a:ext cx="7306160" cy="506120"/>
      </dsp:txXfrm>
    </dsp:sp>
    <dsp:sp modelId="{B210E55A-4CDF-41EE-9A92-5A64A470BE49}">
      <dsp:nvSpPr>
        <dsp:cNvPr id="0" name=""/>
        <dsp:cNvSpPr/>
      </dsp:nvSpPr>
      <dsp:spPr>
        <a:xfrm>
          <a:off x="0" y="2639079"/>
          <a:ext cx="10515600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Conversion to text format.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Cleaning and tokenization: removed stop words, converted to lowercase, stemmed words.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Document-Term Matrix (DTM) created for analysis.</a:t>
          </a:r>
        </a:p>
      </dsp:txBody>
      <dsp:txXfrm>
        <a:off x="0" y="2639079"/>
        <a:ext cx="10515600" cy="1705725"/>
      </dsp:txXfrm>
    </dsp:sp>
    <dsp:sp modelId="{19144451-6400-4B7C-A742-2239AA3AD8BC}">
      <dsp:nvSpPr>
        <dsp:cNvPr id="0" name=""/>
        <dsp:cNvSpPr/>
      </dsp:nvSpPr>
      <dsp:spPr>
        <a:xfrm>
          <a:off x="525780" y="235863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Preprocessing Steps</a:t>
          </a:r>
          <a:r>
            <a:rPr lang="en-US" sz="1900" kern="1200"/>
            <a:t>:</a:t>
          </a:r>
        </a:p>
      </dsp:txBody>
      <dsp:txXfrm>
        <a:off x="553160" y="2386019"/>
        <a:ext cx="7306160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AADB6-9B77-4AE1-8B57-82829E34B843}">
      <dsp:nvSpPr>
        <dsp:cNvPr id="0" name=""/>
        <dsp:cNvSpPr/>
      </dsp:nvSpPr>
      <dsp:spPr>
        <a:xfrm>
          <a:off x="0" y="360818"/>
          <a:ext cx="10515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9DA5D-1E84-4579-8BED-376D6A1B3C44}">
      <dsp:nvSpPr>
        <dsp:cNvPr id="0" name=""/>
        <dsp:cNvSpPr/>
      </dsp:nvSpPr>
      <dsp:spPr>
        <a:xfrm>
          <a:off x="525780" y="65618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Text Analysis Techniques</a:t>
          </a:r>
          <a:endParaRPr lang="en-US" sz="2000" kern="1200"/>
        </a:p>
      </dsp:txBody>
      <dsp:txXfrm>
        <a:off x="554601" y="94439"/>
        <a:ext cx="7303278" cy="532758"/>
      </dsp:txXfrm>
    </dsp:sp>
    <dsp:sp modelId="{158BC140-75FC-4D5C-ACA3-928D37F6023F}">
      <dsp:nvSpPr>
        <dsp:cNvPr id="0" name=""/>
        <dsp:cNvSpPr/>
      </dsp:nvSpPr>
      <dsp:spPr>
        <a:xfrm>
          <a:off x="0" y="1268019"/>
          <a:ext cx="10515600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Used Loughran and McDonald financial sentiment dictionary.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Context-aware sentiment scoring for economic terms (e.g., “increase” in inflation context).</a:t>
          </a:r>
        </a:p>
      </dsp:txBody>
      <dsp:txXfrm>
        <a:off x="0" y="1268019"/>
        <a:ext cx="10515600" cy="1449000"/>
      </dsp:txXfrm>
    </dsp:sp>
    <dsp:sp modelId="{738CD43B-056D-41D0-8AC5-CC53871DCCAC}">
      <dsp:nvSpPr>
        <dsp:cNvPr id="0" name=""/>
        <dsp:cNvSpPr/>
      </dsp:nvSpPr>
      <dsp:spPr>
        <a:xfrm>
          <a:off x="525780" y="972818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Sentiment Analysis</a:t>
          </a:r>
          <a:r>
            <a:rPr lang="en-US" sz="2000" kern="1200"/>
            <a:t>:</a:t>
          </a:r>
        </a:p>
      </dsp:txBody>
      <dsp:txXfrm>
        <a:off x="554601" y="1001639"/>
        <a:ext cx="7303278" cy="532758"/>
      </dsp:txXfrm>
    </dsp:sp>
    <dsp:sp modelId="{197BE4CC-82FE-437C-848A-B3D7C8E8EFBC}">
      <dsp:nvSpPr>
        <dsp:cNvPr id="0" name=""/>
        <dsp:cNvSpPr/>
      </dsp:nvSpPr>
      <dsp:spPr>
        <a:xfrm>
          <a:off x="0" y="3120219"/>
          <a:ext cx="10515600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Applied Latent Dirichlet Allocation (LDA) to identify key topics.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Topics include monetary policy, inflation, growth, and fiscal balances.</a:t>
          </a:r>
        </a:p>
      </dsp:txBody>
      <dsp:txXfrm>
        <a:off x="0" y="3120219"/>
        <a:ext cx="10515600" cy="1165500"/>
      </dsp:txXfrm>
    </dsp:sp>
    <dsp:sp modelId="{392D4482-3B3B-4BB8-A0B1-C363016C4996}">
      <dsp:nvSpPr>
        <dsp:cNvPr id="0" name=""/>
        <dsp:cNvSpPr/>
      </dsp:nvSpPr>
      <dsp:spPr>
        <a:xfrm>
          <a:off x="525780" y="2825018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Topic Modeling</a:t>
          </a:r>
          <a:r>
            <a:rPr lang="en-US" sz="2000" kern="1200"/>
            <a:t>:</a:t>
          </a:r>
        </a:p>
      </dsp:txBody>
      <dsp:txXfrm>
        <a:off x="554601" y="2853839"/>
        <a:ext cx="7303278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B264C-A8E9-4EE6-8B88-EDF38C8C5FDF}">
      <dsp:nvSpPr>
        <dsp:cNvPr id="0" name=""/>
        <dsp:cNvSpPr/>
      </dsp:nvSpPr>
      <dsp:spPr>
        <a:xfrm>
          <a:off x="0" y="71356"/>
          <a:ext cx="10515600" cy="998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Objective 1</a:t>
          </a:r>
          <a:r>
            <a:rPr lang="en-US" sz="2500" kern="1200"/>
            <a:t>: Recognize data as a strategic asset in governance.</a:t>
          </a:r>
        </a:p>
      </dsp:txBody>
      <dsp:txXfrm>
        <a:off x="48726" y="120082"/>
        <a:ext cx="10418148" cy="900704"/>
      </dsp:txXfrm>
    </dsp:sp>
    <dsp:sp modelId="{909F159C-9FCC-494D-975D-A6CCB8E5C11A}">
      <dsp:nvSpPr>
        <dsp:cNvPr id="0" name=""/>
        <dsp:cNvSpPr/>
      </dsp:nvSpPr>
      <dsp:spPr>
        <a:xfrm>
          <a:off x="0" y="1141512"/>
          <a:ext cx="10515600" cy="998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Objective 2</a:t>
          </a:r>
          <a:r>
            <a:rPr lang="en-US" sz="2500" kern="1200"/>
            <a:t>: Explore the effective utilization of public policy data.</a:t>
          </a:r>
        </a:p>
      </dsp:txBody>
      <dsp:txXfrm>
        <a:off x="48726" y="1190238"/>
        <a:ext cx="10418148" cy="900704"/>
      </dsp:txXfrm>
    </dsp:sp>
    <dsp:sp modelId="{B9E40F7A-2C97-4E3B-85B5-A14AAA1901C8}">
      <dsp:nvSpPr>
        <dsp:cNvPr id="0" name=""/>
        <dsp:cNvSpPr/>
      </dsp:nvSpPr>
      <dsp:spPr>
        <a:xfrm>
          <a:off x="0" y="2211669"/>
          <a:ext cx="10515600" cy="998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Objective 3</a:t>
          </a:r>
          <a:r>
            <a:rPr lang="en-US" sz="2500" kern="1200"/>
            <a:t>: Harness NLP and LLMs to analyze monetary policy statements.</a:t>
          </a:r>
        </a:p>
      </dsp:txBody>
      <dsp:txXfrm>
        <a:off x="48726" y="2260395"/>
        <a:ext cx="10418148" cy="900704"/>
      </dsp:txXfrm>
    </dsp:sp>
    <dsp:sp modelId="{411C08C3-5B19-4E07-B7B2-F35D170398FB}">
      <dsp:nvSpPr>
        <dsp:cNvPr id="0" name=""/>
        <dsp:cNvSpPr/>
      </dsp:nvSpPr>
      <dsp:spPr>
        <a:xfrm>
          <a:off x="0" y="3281825"/>
          <a:ext cx="10515600" cy="998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Key Question</a:t>
          </a:r>
          <a:r>
            <a:rPr lang="en-US" sz="2500" kern="1200"/>
            <a:t>: How can unstructured data enhance public policy formulation and implementation?</a:t>
          </a:r>
        </a:p>
      </dsp:txBody>
      <dsp:txXfrm>
        <a:off x="48726" y="3330551"/>
        <a:ext cx="10418148" cy="9007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998C8-16EB-47DC-810F-80A0B995A608}">
      <dsp:nvSpPr>
        <dsp:cNvPr id="0" name=""/>
        <dsp:cNvSpPr/>
      </dsp:nvSpPr>
      <dsp:spPr>
        <a:xfrm>
          <a:off x="0" y="611918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500" b="1" i="0" kern="1200" baseline="0"/>
            <a:t>Finding 1</a:t>
          </a:r>
          <a:r>
            <a:rPr lang="en-PK" sz="2500" b="0" i="0" kern="1200" baseline="0"/>
            <a:t>: Text mining can transform unstructured data into strategic insights, improving decision-making.</a:t>
          </a:r>
          <a:endParaRPr lang="en-US" sz="2500" kern="1200"/>
        </a:p>
      </dsp:txBody>
      <dsp:txXfrm>
        <a:off x="48547" y="660465"/>
        <a:ext cx="10418506" cy="897406"/>
      </dsp:txXfrm>
    </dsp:sp>
    <dsp:sp modelId="{BD94B808-759D-4E9D-B594-77C9B3D2F9EF}">
      <dsp:nvSpPr>
        <dsp:cNvPr id="0" name=""/>
        <dsp:cNvSpPr/>
      </dsp:nvSpPr>
      <dsp:spPr>
        <a:xfrm>
          <a:off x="0" y="1678418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500" b="1" i="0" kern="1200" baseline="0"/>
            <a:t>Finding 2</a:t>
          </a:r>
          <a:r>
            <a:rPr lang="en-PK" sz="2500" b="0" i="0" kern="1200" baseline="0"/>
            <a:t>: Sentiment analysis of SBP’s monetary policy statements revealed a generally neutral tone, avoiding extremes (hawkish or dovish).</a:t>
          </a:r>
          <a:endParaRPr lang="en-US" sz="2500" kern="1200"/>
        </a:p>
      </dsp:txBody>
      <dsp:txXfrm>
        <a:off x="48547" y="1726965"/>
        <a:ext cx="10418506" cy="897406"/>
      </dsp:txXfrm>
    </dsp:sp>
    <dsp:sp modelId="{23DA6ECF-0535-4EB4-AB9F-5B5E9AF8F550}">
      <dsp:nvSpPr>
        <dsp:cNvPr id="0" name=""/>
        <dsp:cNvSpPr/>
      </dsp:nvSpPr>
      <dsp:spPr>
        <a:xfrm>
          <a:off x="0" y="2744918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500" b="1" i="0" kern="1200" baseline="0"/>
            <a:t>Finding 3</a:t>
          </a:r>
          <a:r>
            <a:rPr lang="en-PK" sz="2500" b="0" i="0" kern="1200" baseline="0"/>
            <a:t>: Topic modeling identified four critical themes: monetary policy, inflation, growth, and fiscal balances. </a:t>
          </a:r>
          <a:endParaRPr lang="en-US" sz="2500" kern="1200"/>
        </a:p>
      </dsp:txBody>
      <dsp:txXfrm>
        <a:off x="48547" y="2793465"/>
        <a:ext cx="10418506" cy="8974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C7DB3-156A-45B1-A885-EFC5F477698C}">
      <dsp:nvSpPr>
        <dsp:cNvPr id="0" name=""/>
        <dsp:cNvSpPr/>
      </dsp:nvSpPr>
      <dsp:spPr>
        <a:xfrm>
          <a:off x="0" y="3069"/>
          <a:ext cx="10515600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Text Mining Potential</a:t>
          </a:r>
          <a:r>
            <a:rPr lang="en-US" sz="3400" kern="1200"/>
            <a:t>:</a:t>
          </a:r>
        </a:p>
      </dsp:txBody>
      <dsp:txXfrm>
        <a:off x="40780" y="43849"/>
        <a:ext cx="10434040" cy="753820"/>
      </dsp:txXfrm>
    </dsp:sp>
    <dsp:sp modelId="{EE5C1004-2D1C-4AB7-ABBE-6D14E80AF26F}">
      <dsp:nvSpPr>
        <dsp:cNvPr id="0" name=""/>
        <dsp:cNvSpPr/>
      </dsp:nvSpPr>
      <dsp:spPr>
        <a:xfrm>
          <a:off x="0" y="838449"/>
          <a:ext cx="10515600" cy="1337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Successfully transformed unstructured monetary policy data into structured insights.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Revealed patterns and themes in SBP's policy communications.</a:t>
          </a:r>
        </a:p>
      </dsp:txBody>
      <dsp:txXfrm>
        <a:off x="0" y="838449"/>
        <a:ext cx="10515600" cy="1337219"/>
      </dsp:txXfrm>
    </dsp:sp>
    <dsp:sp modelId="{8360DB06-09F3-48CF-BB1E-40768B88811C}">
      <dsp:nvSpPr>
        <dsp:cNvPr id="0" name=""/>
        <dsp:cNvSpPr/>
      </dsp:nvSpPr>
      <dsp:spPr>
        <a:xfrm>
          <a:off x="0" y="2175669"/>
          <a:ext cx="10515600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Neutral Policy Tone</a:t>
          </a:r>
          <a:r>
            <a:rPr lang="en-US" sz="3400" kern="1200"/>
            <a:t>:</a:t>
          </a:r>
        </a:p>
      </dsp:txBody>
      <dsp:txXfrm>
        <a:off x="40780" y="2216449"/>
        <a:ext cx="10434040" cy="753820"/>
      </dsp:txXfrm>
    </dsp:sp>
    <dsp:sp modelId="{5D403A97-5BE6-40B4-B293-C18CEA6170B4}">
      <dsp:nvSpPr>
        <dsp:cNvPr id="0" name=""/>
        <dsp:cNvSpPr/>
      </dsp:nvSpPr>
      <dsp:spPr>
        <a:xfrm>
          <a:off x="0" y="3011049"/>
          <a:ext cx="10515600" cy="1337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Sentiment analysis showed SBP’s statements maintain a neutral tone, avoiding strong hawkish or dovish biases.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This neutrality reflects balanced policy communication.</a:t>
          </a:r>
        </a:p>
      </dsp:txBody>
      <dsp:txXfrm>
        <a:off x="0" y="3011049"/>
        <a:ext cx="10515600" cy="13372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4A6F2-223D-4451-971A-0370923E2297}">
      <dsp:nvSpPr>
        <dsp:cNvPr id="0" name=""/>
        <dsp:cNvSpPr/>
      </dsp:nvSpPr>
      <dsp:spPr>
        <a:xfrm>
          <a:off x="3594" y="229666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1. Enhance Data Infrastructure</a:t>
          </a:r>
          <a:endParaRPr lang="en-US" sz="1300" kern="1200"/>
        </a:p>
      </dsp:txBody>
      <dsp:txXfrm>
        <a:off x="3594" y="229666"/>
        <a:ext cx="1946002" cy="1167601"/>
      </dsp:txXfrm>
    </dsp:sp>
    <dsp:sp modelId="{4E646790-DB47-4F73-83F8-894825706B00}">
      <dsp:nvSpPr>
        <dsp:cNvPr id="0" name=""/>
        <dsp:cNvSpPr/>
      </dsp:nvSpPr>
      <dsp:spPr>
        <a:xfrm>
          <a:off x="2144196" y="229666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Invest in robust and standardized data collection, storage, and processing systems.</a:t>
          </a:r>
        </a:p>
      </dsp:txBody>
      <dsp:txXfrm>
        <a:off x="2144196" y="229666"/>
        <a:ext cx="1946002" cy="1167601"/>
      </dsp:txXfrm>
    </dsp:sp>
    <dsp:sp modelId="{C1F3B217-C72D-45A9-AE99-983BBE53D467}">
      <dsp:nvSpPr>
        <dsp:cNvPr id="0" name=""/>
        <dsp:cNvSpPr/>
      </dsp:nvSpPr>
      <dsp:spPr>
        <a:xfrm>
          <a:off x="4284798" y="229666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Prioritize machine-readable formats for all policy documents to support AI-driven analysis.</a:t>
          </a:r>
        </a:p>
      </dsp:txBody>
      <dsp:txXfrm>
        <a:off x="4284798" y="229666"/>
        <a:ext cx="1946002" cy="1167601"/>
      </dsp:txXfrm>
    </dsp:sp>
    <dsp:sp modelId="{9A1652A5-5F8C-4A41-BF25-A7E32E2AEE51}">
      <dsp:nvSpPr>
        <dsp:cNvPr id="0" name=""/>
        <dsp:cNvSpPr/>
      </dsp:nvSpPr>
      <dsp:spPr>
        <a:xfrm>
          <a:off x="6425401" y="229666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2. Institutionalize Text Analysis Tools</a:t>
          </a:r>
          <a:endParaRPr lang="en-US" sz="1300" kern="1200"/>
        </a:p>
      </dsp:txBody>
      <dsp:txXfrm>
        <a:off x="6425401" y="229666"/>
        <a:ext cx="1946002" cy="1167601"/>
      </dsp:txXfrm>
    </dsp:sp>
    <dsp:sp modelId="{7A694895-96AF-46F1-8D42-F4A92E5A2885}">
      <dsp:nvSpPr>
        <dsp:cNvPr id="0" name=""/>
        <dsp:cNvSpPr/>
      </dsp:nvSpPr>
      <dsp:spPr>
        <a:xfrm>
          <a:off x="8566003" y="229666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Integrate Natural Language Processing (NLP) and sentiment analysis into policymaking processes.</a:t>
          </a:r>
        </a:p>
      </dsp:txBody>
      <dsp:txXfrm>
        <a:off x="8566003" y="229666"/>
        <a:ext cx="1946002" cy="1167601"/>
      </dsp:txXfrm>
    </dsp:sp>
    <dsp:sp modelId="{4E36DDF2-0260-45F1-8E44-FA2539F83872}">
      <dsp:nvSpPr>
        <dsp:cNvPr id="0" name=""/>
        <dsp:cNvSpPr/>
      </dsp:nvSpPr>
      <dsp:spPr>
        <a:xfrm>
          <a:off x="3594" y="1591868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Train public sector staff in text mining and data-driven decision-making.</a:t>
          </a:r>
        </a:p>
      </dsp:txBody>
      <dsp:txXfrm>
        <a:off x="3594" y="1591868"/>
        <a:ext cx="1946002" cy="1167601"/>
      </dsp:txXfrm>
    </dsp:sp>
    <dsp:sp modelId="{982CB850-B11B-4C4B-9BFC-66CCBDF1F3CD}">
      <dsp:nvSpPr>
        <dsp:cNvPr id="0" name=""/>
        <dsp:cNvSpPr/>
      </dsp:nvSpPr>
      <dsp:spPr>
        <a:xfrm>
          <a:off x="2144196" y="1591868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3. Promote Data Quality and Trust</a:t>
          </a:r>
          <a:endParaRPr lang="en-US" sz="1300" kern="1200"/>
        </a:p>
      </dsp:txBody>
      <dsp:txXfrm>
        <a:off x="2144196" y="1591868"/>
        <a:ext cx="1946002" cy="1167601"/>
      </dsp:txXfrm>
    </dsp:sp>
    <dsp:sp modelId="{928F0498-7A90-4D2D-AC0D-2B314B27FEA9}">
      <dsp:nvSpPr>
        <dsp:cNvPr id="0" name=""/>
        <dsp:cNvSpPr/>
      </dsp:nvSpPr>
      <dsp:spPr>
        <a:xfrm>
          <a:off x="4284798" y="1591868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Establish strict data governance policies emphasizing quality, privacy, and transparency.</a:t>
          </a:r>
        </a:p>
      </dsp:txBody>
      <dsp:txXfrm>
        <a:off x="4284798" y="1591868"/>
        <a:ext cx="1946002" cy="1167601"/>
      </dsp:txXfrm>
    </dsp:sp>
    <dsp:sp modelId="{CC0F7D75-122B-42B8-BA6A-88B49D61E6C3}">
      <dsp:nvSpPr>
        <dsp:cNvPr id="0" name=""/>
        <dsp:cNvSpPr/>
      </dsp:nvSpPr>
      <dsp:spPr>
        <a:xfrm>
          <a:off x="6425401" y="1591868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Build public trust by securing sensitive information and ensuring responsible data usage.</a:t>
          </a:r>
        </a:p>
      </dsp:txBody>
      <dsp:txXfrm>
        <a:off x="6425401" y="1591868"/>
        <a:ext cx="1946002" cy="1167601"/>
      </dsp:txXfrm>
    </dsp:sp>
    <dsp:sp modelId="{901C8A1A-E2E0-4D68-84E8-008D46623A85}">
      <dsp:nvSpPr>
        <dsp:cNvPr id="0" name=""/>
        <dsp:cNvSpPr/>
      </dsp:nvSpPr>
      <dsp:spPr>
        <a:xfrm>
          <a:off x="8566003" y="1591868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4. Improve Policy Communication</a:t>
          </a:r>
          <a:endParaRPr lang="en-US" sz="1300" kern="1200"/>
        </a:p>
      </dsp:txBody>
      <dsp:txXfrm>
        <a:off x="8566003" y="1591868"/>
        <a:ext cx="1946002" cy="1167601"/>
      </dsp:txXfrm>
    </dsp:sp>
    <dsp:sp modelId="{BC9A25E3-3DF0-409A-ACC1-1C3202E5FE94}">
      <dsp:nvSpPr>
        <dsp:cNvPr id="0" name=""/>
        <dsp:cNvSpPr/>
      </dsp:nvSpPr>
      <dsp:spPr>
        <a:xfrm>
          <a:off x="3594" y="2954069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Simplify technical jargon in monetary policy statements to engage a wider audience.</a:t>
          </a:r>
        </a:p>
      </dsp:txBody>
      <dsp:txXfrm>
        <a:off x="3594" y="2954069"/>
        <a:ext cx="1946002" cy="1167601"/>
      </dsp:txXfrm>
    </dsp:sp>
    <dsp:sp modelId="{C81CD043-14A1-4E9D-92B1-F160B5754570}">
      <dsp:nvSpPr>
        <dsp:cNvPr id="0" name=""/>
        <dsp:cNvSpPr/>
      </dsp:nvSpPr>
      <dsp:spPr>
        <a:xfrm>
          <a:off x="2144196" y="2954069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Adopt user-friendly formats and data visualizations to enhance accessibility and understanding.</a:t>
          </a:r>
        </a:p>
      </dsp:txBody>
      <dsp:txXfrm>
        <a:off x="2144196" y="2954069"/>
        <a:ext cx="1946002" cy="1167601"/>
      </dsp:txXfrm>
    </dsp:sp>
    <dsp:sp modelId="{2C1B6849-ED1C-4452-B5A0-4D9EA438C1C3}">
      <dsp:nvSpPr>
        <dsp:cNvPr id="0" name=""/>
        <dsp:cNvSpPr/>
      </dsp:nvSpPr>
      <dsp:spPr>
        <a:xfrm>
          <a:off x="4284798" y="2954069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5. Leverage AI for Policy Insights</a:t>
          </a:r>
          <a:endParaRPr lang="en-US" sz="1300" kern="1200"/>
        </a:p>
      </dsp:txBody>
      <dsp:txXfrm>
        <a:off x="4284798" y="2954069"/>
        <a:ext cx="1946002" cy="1167601"/>
      </dsp:txXfrm>
    </dsp:sp>
    <dsp:sp modelId="{217FE52A-76D2-4510-A0FA-2FBCA7FC4413}">
      <dsp:nvSpPr>
        <dsp:cNvPr id="0" name=""/>
        <dsp:cNvSpPr/>
      </dsp:nvSpPr>
      <dsp:spPr>
        <a:xfrm>
          <a:off x="6425401" y="2954069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 AI-driven tools for real-time analysis of economic indicators and trends.</a:t>
          </a:r>
        </a:p>
      </dsp:txBody>
      <dsp:txXfrm>
        <a:off x="6425401" y="2954069"/>
        <a:ext cx="1946002" cy="1167601"/>
      </dsp:txXfrm>
    </dsp:sp>
    <dsp:sp modelId="{0F460DB2-87DD-405C-B992-C31C5CC97F09}">
      <dsp:nvSpPr>
        <dsp:cNvPr id="0" name=""/>
        <dsp:cNvSpPr/>
      </dsp:nvSpPr>
      <dsp:spPr>
        <a:xfrm>
          <a:off x="8566003" y="2954069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Apply advanced analytics to anticipate economic challenges and design proactive policies.</a:t>
          </a:r>
        </a:p>
      </dsp:txBody>
      <dsp:txXfrm>
        <a:off x="8566003" y="2954069"/>
        <a:ext cx="1946002" cy="1167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2160C-AA91-43BA-AB53-32A710A67A2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60671-F4E6-410A-AE87-83B69596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2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A536A-FE4D-868A-ACAD-167FD2E5E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7130E-AB9C-4612-2427-349B892DA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CE5E9-9447-4AC6-FE16-EDD0D932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FBA05-5223-88D6-EDFD-676EF755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97B4A-B95C-8D45-F943-C819C82C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FCDD-91D2-20EB-2F3B-4726E3BE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7F449-CB23-EE1C-8747-CCE618AD0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46F7A-CD87-B996-1495-8CEB1620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7CDC9-4FDD-E537-99EE-DBDDDB36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38FC9-5F16-D2E7-2559-79E21A47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0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1012E1-3FAE-F732-68FE-D22B44799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2246E-4EAE-5693-EDCD-287B6CBA7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35FE2-EDFE-CBCC-BB64-6A29CFEC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747A3-9246-EF22-4106-B9F002E4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1DE97-55E1-8EAE-2D8C-DEE1E57F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9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A448-D742-35E5-B661-025419EF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0EFB-B7CA-56F5-5F80-22EA86F96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7CC7B-CFC3-E9F4-95F7-95FB2845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1DDD5-9B53-9742-B61D-885C4F8C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EF3BC-9E6C-DB2D-0AA8-B399B58B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2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10F-A76F-3D58-3FD2-667107DD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BA297-CC31-132F-FE9A-15607F6DB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7C27-5919-A833-427B-29BE88A8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5F75E-E30F-6A81-98A3-B8A1B8111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CFA93-D753-8358-5859-095FDC0E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95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E729-B8B4-6A89-2C01-2B9FCC00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58C32-E198-D8E7-EBA0-46171D9EE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24789-50C5-73A5-F1A5-7BB6F18B6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39CCB-E3CE-851F-94AB-F1B90200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48CE2-2464-C58C-69A4-B9619C79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89234-BAC2-2580-06B5-266597B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6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FE88-6023-68FC-4989-89CFADBD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2A98D-BF1D-FD2B-45E1-D7A383078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45879-1A1F-63D5-D590-B00B6052D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D467D-CB34-FF19-A1DA-54DBE06D7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14832-BD99-B5EE-10A6-6C53D752F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A1AC75-44F1-96B8-E5A1-17AB8550D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A4CC2-42B2-4A95-D999-44D7A187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EB64B-EDC6-D424-70ED-D42FE2A2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91DE-8802-49BF-3CA7-3EF190B8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B5A57-111E-360F-6AEF-66EF8D56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47FB3-E697-37AF-C86C-EBF8858F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27450-98D3-65CC-FD23-E69F6873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6CEF6-EC79-BDAF-BE04-A5A45BC3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AD234-5D16-9982-22D3-5B57B62F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190E-933B-1578-3A5A-4AF71340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5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CC65-DD56-04D0-004B-06971F9E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F917B-264D-ACD0-E1EF-773E419B9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FCCAA-8233-78D1-7F5D-4B60B1485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FB516-E821-929D-001A-EF10BCA6D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80310-B54F-BE68-DDE0-3739AD0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1143-033F-450A-DF4C-3663EB4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9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4886-131F-A0E0-D71E-5BCA64A7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545ADA-7EE6-40E5-ED62-DD7DCEF5A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3FA8A-9429-F8AE-1362-5436F41AE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AFDF2-8181-715D-F52E-D917068E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32F27-C34C-D58E-F3E9-F3A79C77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DA154-7BB3-665D-C72D-F7EE58B4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5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EC1227-FEA7-F810-6978-935403A2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2A464-02DA-F1F3-5DBE-06335634E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0F3AE-0BE0-5976-EF5C-C265C38B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8AA0C-661E-46BC-872C-A8F43535F5D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EF3B-C361-2A5E-2754-642C654A6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11A9-0948-4B12-F7A7-562480B67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8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10" Type="http://schemas.openxmlformats.org/officeDocument/2006/relationships/image" Target="../media/image10.jpeg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8C6-50F5-D75B-EE6E-7D956EBB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9B2E4-E36A-24BF-B315-CBABCBBC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53A930B-D719-08B5-A6E9-792F0C77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2D20DCBA-8E25-09A9-8354-76BFE77EF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6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1ECE2C4B-92D0-8288-A758-22E283202F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76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B93B4-22FD-0C20-8E0D-9AEAA13B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EB12868B-CDC6-CAD5-DD55-AD3C68126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73E98611-EA13-82B9-467F-E1E0C2CFBA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B9A2C56-BF6F-92FE-C574-ABE5DB5D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Main Findings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5E84F-E1A9-CDB8-BD15-F95A44878C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2513" y="2338388"/>
            <a:ext cx="1051560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Topic Modeling Findings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Four main topics from monetary policy statements: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Monetary Policy and Growth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Focused on rates, inflation, and growth strategies.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Inflation and Monetary Measures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Highlighting inflation trends and central bank responses.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Economic Growth and Balance of Payments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Discussed trade deficits and sectoral impacts.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Fiscal Policy and Inflation Dynamics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Addressing deficits and fiscal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Shifts Over Time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Observed shifts in policy focus across years (e.g., emphasis on inflation post-2018).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27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CFD10-3101-6917-E8E3-61DCE9146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F1B6AAFC-0C7A-80A4-EF00-5A51795D17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2804" y="233880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F18668E2-56C9-C240-5486-70CABEBDE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2773A76-4A43-162C-7733-636FED06C79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50F2DA-4649-6B02-6CE7-9AF41040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Policy Recommendations (If Any)</a:t>
            </a:r>
          </a:p>
        </p:txBody>
      </p:sp>
    </p:spTree>
    <p:extLst>
      <p:ext uri="{BB962C8B-B14F-4D97-AF65-F5344CB8AC3E}">
        <p14:creationId xmlns:p14="http://schemas.microsoft.com/office/powerpoint/2010/main" val="150866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E40D-40B9-7AAE-68C2-91E40492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264" y="28952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5122" name="Picture 2" descr="Download premium vector of Thank You slide template vector for business  presentation by Sasi about powerpoint thank you, thank you, thank you slide,  thank you slide template, and presentation 3020360">
            <a:extLst>
              <a:ext uri="{FF2B5EF4-FFF2-40B4-BE49-F238E27FC236}">
                <a16:creationId xmlns:a16="http://schemas.microsoft.com/office/drawing/2014/main" id="{50B7DC05-6153-95B1-E031-761C2044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B300B28D-628C-C60A-74C1-28C22C7DD4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9150" y="-11908"/>
            <a:ext cx="2422851" cy="73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C46885C9-73A2-7BEA-8CB5-368DC7460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351314" cy="8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0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CAAB-EC5D-90F5-46CF-D5FFC7824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7526"/>
            <a:ext cx="9144000" cy="3112128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br>
              <a:rPr lang="en-US">
                <a:sym typeface="Wingdings" panose="05000000000000000000" pitchFamily="2" charset="2"/>
              </a:rPr>
            </a:br>
            <a:r>
              <a:rPr lang="en-US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004F6-2FB2-364C-2BC2-BD452AA7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7072" y="1400962"/>
            <a:ext cx="8909896" cy="4813642"/>
          </a:xfrm>
        </p:spPr>
        <p:txBody>
          <a:bodyPr>
            <a:normAutofit/>
          </a:bodyPr>
          <a:lstStyle/>
          <a:p>
            <a:r>
              <a:rPr lang="en-US" sz="4400" kern="1400" spc="-5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Unlocking the Power of Data: Enhancing Public Policy through Advanced Data Infrastructure and Language Model Analysis</a:t>
            </a:r>
            <a:endParaRPr lang="en-PK" sz="4400" kern="1400" spc="-5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/>
          </a:p>
          <a:p>
            <a:r>
              <a:rPr lang="en-US" sz="1800"/>
              <a:t>Zahid Asghar , Professor</a:t>
            </a:r>
          </a:p>
          <a:p>
            <a:r>
              <a:rPr lang="en-US" sz="1800"/>
              <a:t>Quaid-i-Azam University , Islamabad</a:t>
            </a:r>
          </a:p>
          <a:p>
            <a:r>
              <a:rPr lang="en-US" sz="1800"/>
              <a:t> zasghar@qau.edu.pk</a:t>
            </a:r>
          </a:p>
          <a:p>
            <a:endParaRPr lang="en-US" sz="2000"/>
          </a:p>
          <a:p>
            <a:endParaRPr lang="en-US" sz="2000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3261A59E-CB51-4DFB-EDC7-2ED6AC8E0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8D178C58-1643-697D-3B52-FD32AA04D2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092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F3105-4EDC-6F5E-C8F7-7BF5A55CB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/>
          <a:lstStyle/>
          <a:p>
            <a:r>
              <a:rPr lang="en-US" dirty="0"/>
              <a:t>                     </a:t>
            </a:r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8BCA086D-9F8E-6D59-2B1A-9136E67DA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35CC326-3F03-51D6-902D-4811596020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316C1BF-436B-B9C0-3979-ADB4574B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Introdution</a:t>
            </a:r>
          </a:p>
        </p:txBody>
      </p:sp>
      <p:pic>
        <p:nvPicPr>
          <p:cNvPr id="2" name="Picture 2" descr="Catapult GIFs | Tenor">
            <a:extLst>
              <a:ext uri="{FF2B5EF4-FFF2-40B4-BE49-F238E27FC236}">
                <a16:creationId xmlns:a16="http://schemas.microsoft.com/office/drawing/2014/main" id="{8C6990EA-DE2A-ACBD-840B-48D9C696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87" y="3488780"/>
            <a:ext cx="20955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rrows Horse Game GIF - Arrows Horse Game Archer Trap - Discover &amp; Share  GIFs">
            <a:extLst>
              <a:ext uri="{FF2B5EF4-FFF2-40B4-BE49-F238E27FC236}">
                <a16:creationId xmlns:a16="http://schemas.microsoft.com/office/drawing/2014/main" id="{4EFA0136-53FF-FAF1-52AC-076774A77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81" y="3488780"/>
            <a:ext cx="2416583" cy="13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hirt Cannon Gif">
            <a:extLst>
              <a:ext uri="{FF2B5EF4-FFF2-40B4-BE49-F238E27FC236}">
                <a16:creationId xmlns:a16="http://schemas.microsoft.com/office/drawing/2014/main" id="{B11EB5D7-8438-7CB2-8AD3-435CF108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8" y="3488780"/>
            <a:ext cx="2657709" cy="136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ritish Grenadiers GIF - British Grenadiers - Discover &amp; Share GIFs">
            <a:extLst>
              <a:ext uri="{FF2B5EF4-FFF2-40B4-BE49-F238E27FC236}">
                <a16:creationId xmlns:a16="http://schemas.microsoft.com/office/drawing/2014/main" id="{F8A5DCDC-A4FE-AF80-1C0B-9BDC6D9E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74" y="5182141"/>
            <a:ext cx="2095500" cy="14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The Case for Increasing Economic Warfare Capabilities in the ...">
            <a:extLst>
              <a:ext uri="{FF2B5EF4-FFF2-40B4-BE49-F238E27FC236}">
                <a16:creationId xmlns:a16="http://schemas.microsoft.com/office/drawing/2014/main" id="{62A79293-5CE0-A40C-3690-E93813B1B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81" y="5182141"/>
            <a:ext cx="2416583" cy="147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Data GIFs - Get the best gif on GIFER">
            <a:extLst>
              <a:ext uri="{FF2B5EF4-FFF2-40B4-BE49-F238E27FC236}">
                <a16:creationId xmlns:a16="http://schemas.microsoft.com/office/drawing/2014/main" id="{772FE239-3063-BEFE-4FA6-F0B29207A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7" y="5162573"/>
            <a:ext cx="2721723" cy="147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Ancient India - World History Encyclopedia">
            <a:extLst>
              <a:ext uri="{FF2B5EF4-FFF2-40B4-BE49-F238E27FC236}">
                <a16:creationId xmlns:a16="http://schemas.microsoft.com/office/drawing/2014/main" id="{052C7BF4-D9FA-F4AD-4668-C53CA11D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04" y="2415537"/>
            <a:ext cx="1695435" cy="95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6E0A25-316E-68BD-E6F6-C3729ECB8B71}"/>
              </a:ext>
            </a:extLst>
          </p:cNvPr>
          <p:cNvSpPr txBox="1"/>
          <p:nvPr/>
        </p:nvSpPr>
        <p:spPr>
          <a:xfrm>
            <a:off x="2980189" y="2432284"/>
            <a:ext cx="6094602" cy="963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291" lvl="1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798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Advanced Technology </a:t>
            </a:r>
            <a:r>
              <a:rPr lang="en-US" sz="798" b="1" dirty="0"/>
              <a:t>: </a:t>
            </a:r>
            <a:r>
              <a:rPr lang="en-US" sz="798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Driving Force</a:t>
            </a:r>
            <a:endParaRPr lang="en-US" sz="798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Calibri"/>
            </a:endParaRPr>
          </a:p>
          <a:p>
            <a:pPr marL="86291" lvl="1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798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The Era of Digital Abundance</a:t>
            </a:r>
            <a:endParaRPr lang="en-US" sz="798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Calibri"/>
            </a:endParaRPr>
          </a:p>
          <a:p>
            <a:pPr marL="172581" lvl="2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806" i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“Data is the fuel of progress</a:t>
            </a:r>
            <a:r>
              <a:rPr lang="en-US" sz="806" i="1" dirty="0"/>
              <a:t>”</a:t>
            </a:r>
          </a:p>
          <a:p>
            <a:pPr marL="172581" lvl="2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800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Pakistan’s Position : 117/174 AI Readiness</a:t>
            </a:r>
            <a:endParaRPr lang="en-US" sz="1000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Calibri"/>
            </a:endParaRPr>
          </a:p>
          <a:p>
            <a:pPr marL="172581" lvl="2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806" i="1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329513" lvl="2" indent="-164756" defTabSz="683939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472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4DC08-2B9B-612A-3F10-0D7F6AD40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D417302E-BAEC-0B08-BE74-37F46470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4D176DC-FA03-C41B-5F59-4CB5EAE932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2B12922-0F98-A000-57A6-3155F277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Introduction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0F547C5-E8D0-90C8-F34E-4B41F12C93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126513"/>
              </p:ext>
            </p:extLst>
          </p:nvPr>
        </p:nvGraphicFramePr>
        <p:xfrm>
          <a:off x="1052513" y="2338388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013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8C5DE-238B-115E-52F8-D49F9D038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83EEA25-A9EC-3BAF-B6B6-9100093931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2804" y="233880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9B48E25F-0A0B-BE9A-3486-1512DC4AF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6266DF3-5C0E-8FDE-9807-F63721C97B0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655B6B-6111-6649-5BDB-EB09A42F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87768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A3B47-0C4A-3757-7B39-63AEE917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A52C647-00FB-BDA3-76AB-83FE1159A9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2804" y="233880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CFAAA1C9-AA2F-6611-EEB2-DD45F59B4C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4EBCCE5B-C243-DA67-3824-40D534CE57A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BBA2452-6B3C-F8F2-1418-32646A43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251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9C21F-5406-54FD-965C-4BB388D0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ABFA9C5-6831-50FC-A5FF-2ED9730EBA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2804" y="233880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4374C029-41D2-6548-1C78-A84D2944D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E35CBE79-CCD4-0C05-195D-EDA0B6A0B82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F097C5-1C79-BDE7-DAB2-56CC3218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Research Questions/Objectives</a:t>
            </a:r>
          </a:p>
        </p:txBody>
      </p:sp>
    </p:spTree>
    <p:extLst>
      <p:ext uri="{BB962C8B-B14F-4D97-AF65-F5344CB8AC3E}">
        <p14:creationId xmlns:p14="http://schemas.microsoft.com/office/powerpoint/2010/main" val="44423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2D519-7EDE-54B8-DDC5-A4356390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91FCDE9C-B5C5-8D02-4A31-281A74DCA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6C677125-0219-56FB-4749-CE6BDA5641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7DE937D-DE43-EAFC-EBB4-D802745C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Main Findings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EAF24E3E-A291-11C7-1EAE-673BCF255F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2513" y="2338388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8787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388A1-38CE-C309-894E-3CAFE032A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B1F62A1-0FDD-2D82-6E05-3FA9037D5F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2804" y="233880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2A0C2D5D-7CAD-4B54-362E-3B2EBC50D9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FDBDF031-B369-7D69-32EF-F8B5E8DBBC9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F064DD-9305-CCB1-764D-204AC6E9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Main Findings</a:t>
            </a:r>
          </a:p>
        </p:txBody>
      </p:sp>
    </p:spTree>
    <p:extLst>
      <p:ext uri="{BB962C8B-B14F-4D97-AF65-F5344CB8AC3E}">
        <p14:creationId xmlns:p14="http://schemas.microsoft.com/office/powerpoint/2010/main" val="676237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3472</TotalTime>
  <Words>677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Cambria</vt:lpstr>
      <vt:lpstr>Open Sans</vt:lpstr>
      <vt:lpstr>Wingdings</vt:lpstr>
      <vt:lpstr>Office Theme</vt:lpstr>
      <vt:lpstr>PowerPoint Presentation</vt:lpstr>
      <vt:lpstr>       </vt:lpstr>
      <vt:lpstr>Introdution</vt:lpstr>
      <vt:lpstr>Introduction</vt:lpstr>
      <vt:lpstr>Methodology</vt:lpstr>
      <vt:lpstr>Methodology</vt:lpstr>
      <vt:lpstr>Research Questions/Objectives</vt:lpstr>
      <vt:lpstr>Main Findings</vt:lpstr>
      <vt:lpstr>Main Findings</vt:lpstr>
      <vt:lpstr>Main Findings</vt:lpstr>
      <vt:lpstr>Policy Recommendations (If Any)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Malik Munazza Khan \ Manager- CBER</dc:creator>
  <cp:lastModifiedBy>Prof. Dr. Zahid Asghar</cp:lastModifiedBy>
  <cp:revision>7</cp:revision>
  <dcterms:created xsi:type="dcterms:W3CDTF">2024-07-15T09:44:32Z</dcterms:created>
  <dcterms:modified xsi:type="dcterms:W3CDTF">2024-12-04T11:02:52Z</dcterms:modified>
</cp:coreProperties>
</file>